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291" r:id="rId3"/>
    <p:sldId id="257" r:id="rId4"/>
    <p:sldId id="258" r:id="rId5"/>
    <p:sldId id="259" r:id="rId6"/>
    <p:sldId id="276" r:id="rId7"/>
    <p:sldId id="260" r:id="rId8"/>
    <p:sldId id="277" r:id="rId9"/>
    <p:sldId id="278" r:id="rId10"/>
    <p:sldId id="261" r:id="rId11"/>
    <p:sldId id="279" r:id="rId12"/>
    <p:sldId id="280" r:id="rId13"/>
    <p:sldId id="281" r:id="rId14"/>
    <p:sldId id="282" r:id="rId15"/>
    <p:sldId id="262" r:id="rId16"/>
    <p:sldId id="272" r:id="rId17"/>
    <p:sldId id="263" r:id="rId18"/>
    <p:sldId id="273" r:id="rId19"/>
    <p:sldId id="264" r:id="rId20"/>
    <p:sldId id="265" r:id="rId21"/>
    <p:sldId id="266" r:id="rId22"/>
    <p:sldId id="267" r:id="rId23"/>
    <p:sldId id="268" r:id="rId24"/>
    <p:sldId id="274" r:id="rId25"/>
    <p:sldId id="269" r:id="rId26"/>
    <p:sldId id="270" r:id="rId27"/>
    <p:sldId id="271" r:id="rId28"/>
    <p:sldId id="275" r:id="rId2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62A7EE1-209B-4CD2-9BF5-41189E604E6E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D9016CF-D59D-44F7-B186-B9A613781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38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en-US" smtClean="0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22" cy="21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ar-SA" altLang="en-US" smtClean="0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ar-SA" altLang="en-US" smtClean="0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4 w 2736"/>
                        <a:gd name="T3" fmla="*/ 9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1 w 2736"/>
                        <a:gd name="T11" fmla="*/ 6 h 504"/>
                        <a:gd name="T12" fmla="*/ 4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4 w 1769"/>
                        <a:gd name="T5" fmla="*/ 12 h 791"/>
                        <a:gd name="T6" fmla="*/ 33 w 1769"/>
                        <a:gd name="T7" fmla="*/ 25 h 791"/>
                        <a:gd name="T8" fmla="*/ 36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4" cy="346"/>
                    </a:xfrm>
                    <a:custGeom>
                      <a:avLst/>
                      <a:gdLst>
                        <a:gd name="T0" fmla="*/ 0 w 2736"/>
                        <a:gd name="T1" fmla="*/ 53 h 504"/>
                        <a:gd name="T2" fmla="*/ 74 w 2736"/>
                        <a:gd name="T3" fmla="*/ 17 h 504"/>
                        <a:gd name="T4" fmla="*/ 151 w 2736"/>
                        <a:gd name="T5" fmla="*/ 2 h 504"/>
                        <a:gd name="T6" fmla="*/ 233 w 2736"/>
                        <a:gd name="T7" fmla="*/ 2 h 504"/>
                        <a:gd name="T8" fmla="*/ 231 w 2736"/>
                        <a:gd name="T9" fmla="*/ 11 h 504"/>
                        <a:gd name="T10" fmla="*/ 150 w 2736"/>
                        <a:gd name="T11" fmla="*/ 11 h 504"/>
                        <a:gd name="T12" fmla="*/ 56 w 2736"/>
                        <a:gd name="T13" fmla="*/ 31 h 504"/>
                        <a:gd name="T14" fmla="*/ 0 w 2736"/>
                        <a:gd name="T15" fmla="*/ 5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3 w 1769"/>
                        <a:gd name="T5" fmla="*/ 21 h 791"/>
                        <a:gd name="T6" fmla="*/ 45 w 1769"/>
                        <a:gd name="T7" fmla="*/ 46 h 791"/>
                        <a:gd name="T8" fmla="*/ 49 w 1769"/>
                        <a:gd name="T9" fmla="*/ 65 h 791"/>
                        <a:gd name="T10" fmla="*/ 47 w 1769"/>
                        <a:gd name="T11" fmla="*/ 84 h 791"/>
                        <a:gd name="T12" fmla="*/ 45 w 1769"/>
                        <a:gd name="T13" fmla="*/ 68 h 791"/>
                        <a:gd name="T14" fmla="*/ 39 w 1769"/>
                        <a:gd name="T15" fmla="*/ 49 h 791"/>
                        <a:gd name="T16" fmla="*/ 31 w 1769"/>
                        <a:gd name="T17" fmla="*/ 32 h 791"/>
                        <a:gd name="T18" fmla="*/ 16 w 1769"/>
                        <a:gd name="T19" fmla="*/ 16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5" cy="304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5 w 2736"/>
                        <a:gd name="T5" fmla="*/ 1 h 504"/>
                        <a:gd name="T6" fmla="*/ 178 w 2736"/>
                        <a:gd name="T7" fmla="*/ 1 h 504"/>
                        <a:gd name="T8" fmla="*/ 177 w 2736"/>
                        <a:gd name="T9" fmla="*/ 5 h 504"/>
                        <a:gd name="T10" fmla="*/ 115 w 2736"/>
                        <a:gd name="T11" fmla="*/ 5 h 504"/>
                        <a:gd name="T12" fmla="*/ 42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2 h 791"/>
                        <a:gd name="T4" fmla="*/ 25 w 1769"/>
                        <a:gd name="T5" fmla="*/ 10 h 791"/>
                        <a:gd name="T6" fmla="*/ 34 w 1769"/>
                        <a:gd name="T7" fmla="*/ 20 h 791"/>
                        <a:gd name="T8" fmla="*/ 37 w 1769"/>
                        <a:gd name="T9" fmla="*/ 29 h 791"/>
                        <a:gd name="T10" fmla="*/ 36 w 1769"/>
                        <a:gd name="T11" fmla="*/ 38 h 791"/>
                        <a:gd name="T12" fmla="*/ 34 w 1769"/>
                        <a:gd name="T13" fmla="*/ 30 h 791"/>
                        <a:gd name="T14" fmla="*/ 30 w 1769"/>
                        <a:gd name="T15" fmla="*/ 22 h 791"/>
                        <a:gd name="T16" fmla="*/ 24 w 1769"/>
                        <a:gd name="T17" fmla="*/ 14 h 791"/>
                        <a:gd name="T18" fmla="*/ 13 w 1769"/>
                        <a:gd name="T19" fmla="*/ 7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7 h 791"/>
                        <a:gd name="T6" fmla="*/ 28 w 1769"/>
                        <a:gd name="T7" fmla="*/ 38 h 791"/>
                        <a:gd name="T8" fmla="*/ 31 w 1769"/>
                        <a:gd name="T9" fmla="*/ 53 h 791"/>
                        <a:gd name="T10" fmla="*/ 30 w 1769"/>
                        <a:gd name="T11" fmla="*/ 69 h 791"/>
                        <a:gd name="T12" fmla="*/ 28 w 1769"/>
                        <a:gd name="T13" fmla="*/ 55 h 791"/>
                        <a:gd name="T14" fmla="*/ 24 w 1769"/>
                        <a:gd name="T15" fmla="*/ 39 h 791"/>
                        <a:gd name="T16" fmla="*/ 19 w 1769"/>
                        <a:gd name="T17" fmla="*/ 26 h 791"/>
                        <a:gd name="T18" fmla="*/ 10 w 1769"/>
                        <a:gd name="T19" fmla="*/ 13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28 w 2736"/>
                        <a:gd name="T3" fmla="*/ 9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2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4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0 h 504"/>
                        <a:gd name="T10" fmla="*/ 32 w 2736"/>
                        <a:gd name="T11" fmla="*/ 0 h 504"/>
                        <a:gd name="T12" fmla="*/ 12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5 h 791"/>
                        <a:gd name="T12" fmla="*/ 9 w 1769"/>
                        <a:gd name="T13" fmla="*/ 4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4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54 w 2736"/>
                        <a:gd name="T3" fmla="*/ 10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1 w 2736"/>
                        <a:gd name="T11" fmla="*/ 6 h 504"/>
                        <a:gd name="T12" fmla="*/ 41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4 w 1769"/>
                        <a:gd name="T5" fmla="*/ 12 h 791"/>
                        <a:gd name="T6" fmla="*/ 33 w 1769"/>
                        <a:gd name="T7" fmla="*/ 25 h 791"/>
                        <a:gd name="T8" fmla="*/ 36 w 1769"/>
                        <a:gd name="T9" fmla="*/ 35 h 791"/>
                        <a:gd name="T10" fmla="*/ 35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3 w 1769"/>
                        <a:gd name="T17" fmla="*/ 17 h 791"/>
                        <a:gd name="T18" fmla="*/ 12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8"/>
                    </a:xfrm>
                    <a:custGeom>
                      <a:avLst/>
                      <a:gdLst>
                        <a:gd name="T0" fmla="*/ 0 w 2736"/>
                        <a:gd name="T1" fmla="*/ 55 h 504"/>
                        <a:gd name="T2" fmla="*/ 74 w 2736"/>
                        <a:gd name="T3" fmla="*/ 18 h 504"/>
                        <a:gd name="T4" fmla="*/ 151 w 2736"/>
                        <a:gd name="T5" fmla="*/ 3 h 504"/>
                        <a:gd name="T6" fmla="*/ 233 w 2736"/>
                        <a:gd name="T7" fmla="*/ 3 h 504"/>
                        <a:gd name="T8" fmla="*/ 231 w 2736"/>
                        <a:gd name="T9" fmla="*/ 11 h 504"/>
                        <a:gd name="T10" fmla="*/ 150 w 2736"/>
                        <a:gd name="T11" fmla="*/ 11 h 504"/>
                        <a:gd name="T12" fmla="*/ 56 w 2736"/>
                        <a:gd name="T13" fmla="*/ 32 h 504"/>
                        <a:gd name="T14" fmla="*/ 0 w 2736"/>
                        <a:gd name="T15" fmla="*/ 5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4" y="2984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 w 1769"/>
                        <a:gd name="T3" fmla="*/ 6 h 791"/>
                        <a:gd name="T4" fmla="*/ 33 w 1769"/>
                        <a:gd name="T5" fmla="*/ 21 h 791"/>
                        <a:gd name="T6" fmla="*/ 45 w 1769"/>
                        <a:gd name="T7" fmla="*/ 46 h 791"/>
                        <a:gd name="T8" fmla="*/ 49 w 1769"/>
                        <a:gd name="T9" fmla="*/ 65 h 791"/>
                        <a:gd name="T10" fmla="*/ 47 w 1769"/>
                        <a:gd name="T11" fmla="*/ 84 h 791"/>
                        <a:gd name="T12" fmla="*/ 45 w 1769"/>
                        <a:gd name="T13" fmla="*/ 68 h 791"/>
                        <a:gd name="T14" fmla="*/ 39 w 1769"/>
                        <a:gd name="T15" fmla="*/ 49 h 791"/>
                        <a:gd name="T16" fmla="*/ 31 w 1769"/>
                        <a:gd name="T17" fmla="*/ 32 h 791"/>
                        <a:gd name="T18" fmla="*/ 16 w 1769"/>
                        <a:gd name="T19" fmla="*/ 16 h 791"/>
                        <a:gd name="T20" fmla="*/ 0 w 1769"/>
                        <a:gd name="T21" fmla="*/ 8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5" cy="304"/>
                    </a:xfrm>
                    <a:custGeom>
                      <a:avLst/>
                      <a:gdLst>
                        <a:gd name="T0" fmla="*/ 0 w 2736"/>
                        <a:gd name="T1" fmla="*/ 24 h 504"/>
                        <a:gd name="T2" fmla="*/ 56 w 2736"/>
                        <a:gd name="T3" fmla="*/ 8 h 504"/>
                        <a:gd name="T4" fmla="*/ 115 w 2736"/>
                        <a:gd name="T5" fmla="*/ 1 h 504"/>
                        <a:gd name="T6" fmla="*/ 178 w 2736"/>
                        <a:gd name="T7" fmla="*/ 1 h 504"/>
                        <a:gd name="T8" fmla="*/ 177 w 2736"/>
                        <a:gd name="T9" fmla="*/ 5 h 504"/>
                        <a:gd name="T10" fmla="*/ 115 w 2736"/>
                        <a:gd name="T11" fmla="*/ 5 h 504"/>
                        <a:gd name="T12" fmla="*/ 42 w 2736"/>
                        <a:gd name="T13" fmla="*/ 14 h 504"/>
                        <a:gd name="T14" fmla="*/ 0 w 2736"/>
                        <a:gd name="T15" fmla="*/ 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2 h 791"/>
                        <a:gd name="T4" fmla="*/ 25 w 1769"/>
                        <a:gd name="T5" fmla="*/ 10 h 791"/>
                        <a:gd name="T6" fmla="*/ 34 w 1769"/>
                        <a:gd name="T7" fmla="*/ 20 h 791"/>
                        <a:gd name="T8" fmla="*/ 37 w 1769"/>
                        <a:gd name="T9" fmla="*/ 29 h 791"/>
                        <a:gd name="T10" fmla="*/ 36 w 1769"/>
                        <a:gd name="T11" fmla="*/ 38 h 791"/>
                        <a:gd name="T12" fmla="*/ 34 w 1769"/>
                        <a:gd name="T13" fmla="*/ 30 h 791"/>
                        <a:gd name="T14" fmla="*/ 30 w 1769"/>
                        <a:gd name="T15" fmla="*/ 22 h 791"/>
                        <a:gd name="T16" fmla="*/ 24 w 1769"/>
                        <a:gd name="T17" fmla="*/ 14 h 791"/>
                        <a:gd name="T18" fmla="*/ 13 w 1769"/>
                        <a:gd name="T19" fmla="*/ 7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0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43 h 504"/>
                        <a:gd name="T2" fmla="*/ 46 w 2736"/>
                        <a:gd name="T3" fmla="*/ 15 h 504"/>
                        <a:gd name="T4" fmla="*/ 94 w 2736"/>
                        <a:gd name="T5" fmla="*/ 2 h 504"/>
                        <a:gd name="T6" fmla="*/ 145 w 2736"/>
                        <a:gd name="T7" fmla="*/ 2 h 504"/>
                        <a:gd name="T8" fmla="*/ 144 w 2736"/>
                        <a:gd name="T9" fmla="*/ 9 h 504"/>
                        <a:gd name="T10" fmla="*/ 94 w 2736"/>
                        <a:gd name="T11" fmla="*/ 9 h 504"/>
                        <a:gd name="T12" fmla="*/ 35 w 2736"/>
                        <a:gd name="T13" fmla="*/ 25 h 504"/>
                        <a:gd name="T14" fmla="*/ 0 w 2736"/>
                        <a:gd name="T15" fmla="*/ 4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5 h 791"/>
                        <a:gd name="T4" fmla="*/ 20 w 1769"/>
                        <a:gd name="T5" fmla="*/ 17 h 791"/>
                        <a:gd name="T6" fmla="*/ 28 w 1769"/>
                        <a:gd name="T7" fmla="*/ 38 h 791"/>
                        <a:gd name="T8" fmla="*/ 31 w 1769"/>
                        <a:gd name="T9" fmla="*/ 53 h 791"/>
                        <a:gd name="T10" fmla="*/ 30 w 1769"/>
                        <a:gd name="T11" fmla="*/ 69 h 791"/>
                        <a:gd name="T12" fmla="*/ 28 w 1769"/>
                        <a:gd name="T13" fmla="*/ 55 h 791"/>
                        <a:gd name="T14" fmla="*/ 24 w 1769"/>
                        <a:gd name="T15" fmla="*/ 39 h 791"/>
                        <a:gd name="T16" fmla="*/ 19 w 1769"/>
                        <a:gd name="T17" fmla="*/ 26 h 791"/>
                        <a:gd name="T18" fmla="*/ 10 w 1769"/>
                        <a:gd name="T19" fmla="*/ 13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28 w 2736"/>
                        <a:gd name="T3" fmla="*/ 9 h 504"/>
                        <a:gd name="T4" fmla="*/ 58 w 2736"/>
                        <a:gd name="T5" fmla="*/ 1 h 504"/>
                        <a:gd name="T6" fmla="*/ 89 w 2736"/>
                        <a:gd name="T7" fmla="*/ 1 h 504"/>
                        <a:gd name="T8" fmla="*/ 88 w 2736"/>
                        <a:gd name="T9" fmla="*/ 6 h 504"/>
                        <a:gd name="T10" fmla="*/ 57 w 2736"/>
                        <a:gd name="T11" fmla="*/ 6 h 504"/>
                        <a:gd name="T12" fmla="*/ 2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5 w 1769"/>
                        <a:gd name="T3" fmla="*/ 4 h 791"/>
                        <a:gd name="T4" fmla="*/ 12 w 1769"/>
                        <a:gd name="T5" fmla="*/ 12 h 791"/>
                        <a:gd name="T6" fmla="*/ 17 w 1769"/>
                        <a:gd name="T7" fmla="*/ 24 h 791"/>
                        <a:gd name="T8" fmla="*/ 19 w 1769"/>
                        <a:gd name="T9" fmla="*/ 33 h 791"/>
                        <a:gd name="T10" fmla="*/ 18 w 1769"/>
                        <a:gd name="T11" fmla="*/ 44 h 791"/>
                        <a:gd name="T12" fmla="*/ 17 w 1769"/>
                        <a:gd name="T13" fmla="*/ 35 h 791"/>
                        <a:gd name="T14" fmla="*/ 15 w 1769"/>
                        <a:gd name="T15" fmla="*/ 25 h 791"/>
                        <a:gd name="T16" fmla="*/ 12 w 1769"/>
                        <a:gd name="T17" fmla="*/ 17 h 791"/>
                        <a:gd name="T18" fmla="*/ 6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4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16 w 2736"/>
                        <a:gd name="T3" fmla="*/ 1 h 504"/>
                        <a:gd name="T4" fmla="*/ 32 w 2736"/>
                        <a:gd name="T5" fmla="*/ 0 h 504"/>
                        <a:gd name="T6" fmla="*/ 50 w 2736"/>
                        <a:gd name="T7" fmla="*/ 0 h 504"/>
                        <a:gd name="T8" fmla="*/ 49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7 w 1769"/>
                        <a:gd name="T5" fmla="*/ 1 h 791"/>
                        <a:gd name="T6" fmla="*/ 10 w 1769"/>
                        <a:gd name="T7" fmla="*/ 3 h 791"/>
                        <a:gd name="T8" fmla="*/ 11 w 1769"/>
                        <a:gd name="T9" fmla="*/ 4 h 791"/>
                        <a:gd name="T10" fmla="*/ 10 w 1769"/>
                        <a:gd name="T11" fmla="*/ 5 h 791"/>
                        <a:gd name="T12" fmla="*/ 9 w 1769"/>
                        <a:gd name="T13" fmla="*/ 4 h 791"/>
                        <a:gd name="T14" fmla="*/ 9 w 1769"/>
                        <a:gd name="T15" fmla="*/ 3 h 791"/>
                        <a:gd name="T16" fmla="*/ 7 w 1769"/>
                        <a:gd name="T17" fmla="*/ 2 h 791"/>
                        <a:gd name="T18" fmla="*/ 3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2" y="1306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4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6" y="111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4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8 w 2736"/>
                        <a:gd name="T3" fmla="*/ 1 h 504"/>
                        <a:gd name="T4" fmla="*/ 16 w 2736"/>
                        <a:gd name="T5" fmla="*/ 0 h 504"/>
                        <a:gd name="T6" fmla="*/ 25 w 2736"/>
                        <a:gd name="T7" fmla="*/ 0 h 504"/>
                        <a:gd name="T8" fmla="*/ 25 w 2736"/>
                        <a:gd name="T9" fmla="*/ 0 h 504"/>
                        <a:gd name="T10" fmla="*/ 16 w 2736"/>
                        <a:gd name="T11" fmla="*/ 0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3 w 1769"/>
                        <a:gd name="T5" fmla="*/ 1 h 791"/>
                        <a:gd name="T6" fmla="*/ 5 w 1769"/>
                        <a:gd name="T7" fmla="*/ 3 h 791"/>
                        <a:gd name="T8" fmla="*/ 5 w 1769"/>
                        <a:gd name="T9" fmla="*/ 4 h 791"/>
                        <a:gd name="T10" fmla="*/ 5 w 1769"/>
                        <a:gd name="T11" fmla="*/ 5 h 791"/>
                        <a:gd name="T12" fmla="*/ 5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4 w 2736"/>
                        <a:gd name="T3" fmla="*/ 1 h 504"/>
                        <a:gd name="T4" fmla="*/ 8 w 2736"/>
                        <a:gd name="T5" fmla="*/ 0 h 504"/>
                        <a:gd name="T6" fmla="*/ 12 w 2736"/>
                        <a:gd name="T7" fmla="*/ 0 h 504"/>
                        <a:gd name="T8" fmla="*/ 12 w 2736"/>
                        <a:gd name="T9" fmla="*/ 0 h 504"/>
                        <a:gd name="T10" fmla="*/ 8 w 2736"/>
                        <a:gd name="T11" fmla="*/ 0 h 504"/>
                        <a:gd name="T12" fmla="*/ 3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4 h 791"/>
                        <a:gd name="T10" fmla="*/ 2 w 1769"/>
                        <a:gd name="T11" fmla="*/ 5 h 791"/>
                        <a:gd name="T12" fmla="*/ 2 w 1769"/>
                        <a:gd name="T13" fmla="*/ 4 h 791"/>
                        <a:gd name="T14" fmla="*/ 2 w 1769"/>
                        <a:gd name="T15" fmla="*/ 3 h 791"/>
                        <a:gd name="T16" fmla="*/ 2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3 w 2736"/>
                        <a:gd name="T3" fmla="*/ 1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1 h 791"/>
                        <a:gd name="T6" fmla="*/ 2 w 1769"/>
                        <a:gd name="T7" fmla="*/ 3 h 791"/>
                        <a:gd name="T8" fmla="*/ 2 w 1769"/>
                        <a:gd name="T9" fmla="*/ 4 h 791"/>
                        <a:gd name="T10" fmla="*/ 2 w 1769"/>
                        <a:gd name="T11" fmla="*/ 5 h 791"/>
                        <a:gd name="T12" fmla="*/ 2 w 1769"/>
                        <a:gd name="T13" fmla="*/ 4 h 791"/>
                        <a:gd name="T14" fmla="*/ 2 w 1769"/>
                        <a:gd name="T15" fmla="*/ 3 h 791"/>
                        <a:gd name="T16" fmla="*/ 1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3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6" y="672"/>
                      <a:ext cx="66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5 w 2736"/>
                        <a:gd name="T5" fmla="*/ 0 h 504"/>
                        <a:gd name="T6" fmla="*/ 23 w 2736"/>
                        <a:gd name="T7" fmla="*/ 0 h 504"/>
                        <a:gd name="T8" fmla="*/ 23 w 2736"/>
                        <a:gd name="T9" fmla="*/ 0 h 504"/>
                        <a:gd name="T10" fmla="*/ 14 w 2736"/>
                        <a:gd name="T11" fmla="*/ 0 h 504"/>
                        <a:gd name="T12" fmla="*/ 5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3 w 1769"/>
                        <a:gd name="T5" fmla="*/ 1 h 791"/>
                        <a:gd name="T6" fmla="*/ 4 w 1769"/>
                        <a:gd name="T7" fmla="*/ 3 h 791"/>
                        <a:gd name="T8" fmla="*/ 5 w 1769"/>
                        <a:gd name="T9" fmla="*/ 4 h 791"/>
                        <a:gd name="T10" fmla="*/ 4 w 1769"/>
                        <a:gd name="T11" fmla="*/ 5 h 791"/>
                        <a:gd name="T12" fmla="*/ 4 w 1769"/>
                        <a:gd name="T13" fmla="*/ 4 h 791"/>
                        <a:gd name="T14" fmla="*/ 4 w 1769"/>
                        <a:gd name="T15" fmla="*/ 3 h 791"/>
                        <a:gd name="T16" fmla="*/ 3 w 1769"/>
                        <a:gd name="T17" fmla="*/ 2 h 791"/>
                        <a:gd name="T18" fmla="*/ 1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8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0 h 791"/>
                      <a:gd name="T10" fmla="*/ 2 w 1769"/>
                      <a:gd name="T11" fmla="*/ 1 h 791"/>
                      <a:gd name="T12" fmla="*/ 2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0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3 w 2736"/>
                        <a:gd name="T3" fmla="*/ 0 h 504"/>
                        <a:gd name="T4" fmla="*/ 6 w 2736"/>
                        <a:gd name="T5" fmla="*/ 0 h 504"/>
                        <a:gd name="T6" fmla="*/ 9 w 2736"/>
                        <a:gd name="T7" fmla="*/ 0 h 504"/>
                        <a:gd name="T8" fmla="*/ 9 w 2736"/>
                        <a:gd name="T9" fmla="*/ 0 h 504"/>
                        <a:gd name="T10" fmla="*/ 6 w 2736"/>
                        <a:gd name="T11" fmla="*/ 0 h 504"/>
                        <a:gd name="T12" fmla="*/ 2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1"/>
                      <a:ext cx="570" cy="29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1 w 1769"/>
                        <a:gd name="T5" fmla="*/ 0 h 791"/>
                        <a:gd name="T6" fmla="*/ 2 w 1769"/>
                        <a:gd name="T7" fmla="*/ 1 h 791"/>
                        <a:gd name="T8" fmla="*/ 2 w 1769"/>
                        <a:gd name="T9" fmla="*/ 1 h 791"/>
                        <a:gd name="T10" fmla="*/ 2 w 1769"/>
                        <a:gd name="T11" fmla="*/ 2 h 791"/>
                        <a:gd name="T12" fmla="*/ 2 w 1769"/>
                        <a:gd name="T13" fmla="*/ 1 h 791"/>
                        <a:gd name="T14" fmla="*/ 2 w 1769"/>
                        <a:gd name="T15" fmla="*/ 1 h 791"/>
                        <a:gd name="T16" fmla="*/ 1 w 1769"/>
                        <a:gd name="T17" fmla="*/ 1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12 h 504"/>
                        <a:gd name="T2" fmla="*/ 5 w 2736"/>
                        <a:gd name="T3" fmla="*/ 4 h 504"/>
                        <a:gd name="T4" fmla="*/ 10 w 2736"/>
                        <a:gd name="T5" fmla="*/ 1 h 504"/>
                        <a:gd name="T6" fmla="*/ 16 w 2736"/>
                        <a:gd name="T7" fmla="*/ 1 h 504"/>
                        <a:gd name="T8" fmla="*/ 16 w 2736"/>
                        <a:gd name="T9" fmla="*/ 3 h 504"/>
                        <a:gd name="T10" fmla="*/ 10 w 2736"/>
                        <a:gd name="T11" fmla="*/ 3 h 504"/>
                        <a:gd name="T12" fmla="*/ 4 w 2736"/>
                        <a:gd name="T13" fmla="*/ 7 h 504"/>
                        <a:gd name="T14" fmla="*/ 0 w 2736"/>
                        <a:gd name="T15" fmla="*/ 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4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 w 1769"/>
                        <a:gd name="T3" fmla="*/ 2 h 791"/>
                        <a:gd name="T4" fmla="*/ 2 w 1769"/>
                        <a:gd name="T5" fmla="*/ 5 h 791"/>
                        <a:gd name="T6" fmla="*/ 3 w 1769"/>
                        <a:gd name="T7" fmla="*/ 10 h 791"/>
                        <a:gd name="T8" fmla="*/ 3 w 1769"/>
                        <a:gd name="T9" fmla="*/ 14 h 791"/>
                        <a:gd name="T10" fmla="*/ 3 w 1769"/>
                        <a:gd name="T11" fmla="*/ 19 h 791"/>
                        <a:gd name="T12" fmla="*/ 3 w 1769"/>
                        <a:gd name="T13" fmla="*/ 15 h 791"/>
                        <a:gd name="T14" fmla="*/ 2 w 1769"/>
                        <a:gd name="T15" fmla="*/ 11 h 791"/>
                        <a:gd name="T16" fmla="*/ 2 w 1769"/>
                        <a:gd name="T17" fmla="*/ 7 h 791"/>
                        <a:gd name="T18" fmla="*/ 1 w 1769"/>
                        <a:gd name="T19" fmla="*/ 3 h 791"/>
                        <a:gd name="T20" fmla="*/ 0 w 1769"/>
                        <a:gd name="T21" fmla="*/ 2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3 w 2736"/>
                        <a:gd name="T5" fmla="*/ 0 h 504"/>
                        <a:gd name="T6" fmla="*/ 5 w 2736"/>
                        <a:gd name="T7" fmla="*/ 0 h 504"/>
                        <a:gd name="T8" fmla="*/ 5 w 2736"/>
                        <a:gd name="T9" fmla="*/ 0 h 504"/>
                        <a:gd name="T10" fmla="*/ 3 w 2736"/>
                        <a:gd name="T11" fmla="*/ 0 h 504"/>
                        <a:gd name="T12" fmla="*/ 1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0 h 791"/>
                        <a:gd name="T10" fmla="*/ 1 w 1769"/>
                        <a:gd name="T11" fmla="*/ 0 h 791"/>
                        <a:gd name="T12" fmla="*/ 1 w 1769"/>
                        <a:gd name="T13" fmla="*/ 0 h 791"/>
                        <a:gd name="T14" fmla="*/ 1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1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4 w 2736"/>
                        <a:gd name="T3" fmla="*/ 9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1 w 2736"/>
                        <a:gd name="T11" fmla="*/ 6 h 504"/>
                        <a:gd name="T12" fmla="*/ 4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4 w 1769"/>
                        <a:gd name="T5" fmla="*/ 12 h 791"/>
                        <a:gd name="T6" fmla="*/ 33 w 1769"/>
                        <a:gd name="T7" fmla="*/ 25 h 791"/>
                        <a:gd name="T8" fmla="*/ 36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34 w 2736"/>
                        <a:gd name="T3" fmla="*/ 9 h 504"/>
                        <a:gd name="T4" fmla="*/ 70 w 2736"/>
                        <a:gd name="T5" fmla="*/ 1 h 504"/>
                        <a:gd name="T6" fmla="*/ 107 w 2736"/>
                        <a:gd name="T7" fmla="*/ 1 h 504"/>
                        <a:gd name="T8" fmla="*/ 107 w 2736"/>
                        <a:gd name="T9" fmla="*/ 6 h 504"/>
                        <a:gd name="T10" fmla="*/ 69 w 2736"/>
                        <a:gd name="T11" fmla="*/ 6 h 504"/>
                        <a:gd name="T12" fmla="*/ 26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3" y="3635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6 w 1769"/>
                        <a:gd name="T3" fmla="*/ 4 h 791"/>
                        <a:gd name="T4" fmla="*/ 15 w 1769"/>
                        <a:gd name="T5" fmla="*/ 12 h 791"/>
                        <a:gd name="T6" fmla="*/ 21 w 1769"/>
                        <a:gd name="T7" fmla="*/ 25 h 791"/>
                        <a:gd name="T8" fmla="*/ 22 w 1769"/>
                        <a:gd name="T9" fmla="*/ 35 h 791"/>
                        <a:gd name="T10" fmla="*/ 22 w 1769"/>
                        <a:gd name="T11" fmla="*/ 45 h 791"/>
                        <a:gd name="T12" fmla="*/ 20 w 1769"/>
                        <a:gd name="T13" fmla="*/ 36 h 791"/>
                        <a:gd name="T14" fmla="*/ 18 w 1769"/>
                        <a:gd name="T15" fmla="*/ 26 h 791"/>
                        <a:gd name="T16" fmla="*/ 15 w 1769"/>
                        <a:gd name="T17" fmla="*/ 17 h 791"/>
                        <a:gd name="T18" fmla="*/ 7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4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52 w 2736"/>
                        <a:gd name="T3" fmla="*/ 8 h 504"/>
                        <a:gd name="T4" fmla="*/ 106 w 2736"/>
                        <a:gd name="T5" fmla="*/ 1 h 504"/>
                        <a:gd name="T6" fmla="*/ 163 w 2736"/>
                        <a:gd name="T7" fmla="*/ 1 h 504"/>
                        <a:gd name="T8" fmla="*/ 163 w 2736"/>
                        <a:gd name="T9" fmla="*/ 5 h 504"/>
                        <a:gd name="T10" fmla="*/ 106 w 2736"/>
                        <a:gd name="T11" fmla="*/ 5 h 504"/>
                        <a:gd name="T12" fmla="*/ 3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8"/>
                      <a:ext cx="918" cy="472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 w 1769"/>
                        <a:gd name="T3" fmla="*/ 2 h 791"/>
                        <a:gd name="T4" fmla="*/ 23 w 1769"/>
                        <a:gd name="T5" fmla="*/ 9 h 791"/>
                        <a:gd name="T6" fmla="*/ 32 w 1769"/>
                        <a:gd name="T7" fmla="*/ 20 h 791"/>
                        <a:gd name="T8" fmla="*/ 34 w 1769"/>
                        <a:gd name="T9" fmla="*/ 27 h 791"/>
                        <a:gd name="T10" fmla="*/ 33 w 1769"/>
                        <a:gd name="T11" fmla="*/ 36 h 791"/>
                        <a:gd name="T12" fmla="*/ 31 w 1769"/>
                        <a:gd name="T13" fmla="*/ 29 h 791"/>
                        <a:gd name="T14" fmla="*/ 27 w 1769"/>
                        <a:gd name="T15" fmla="*/ 21 h 791"/>
                        <a:gd name="T16" fmla="*/ 22 w 1769"/>
                        <a:gd name="T17" fmla="*/ 14 h 791"/>
                        <a:gd name="T18" fmla="*/ 11 w 1769"/>
                        <a:gd name="T19" fmla="*/ 7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7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28 h 504"/>
                        <a:gd name="T2" fmla="*/ 54 w 2736"/>
                        <a:gd name="T3" fmla="*/ 9 h 504"/>
                        <a:gd name="T4" fmla="*/ 111 w 2736"/>
                        <a:gd name="T5" fmla="*/ 1 h 504"/>
                        <a:gd name="T6" fmla="*/ 171 w 2736"/>
                        <a:gd name="T7" fmla="*/ 1 h 504"/>
                        <a:gd name="T8" fmla="*/ 170 w 2736"/>
                        <a:gd name="T9" fmla="*/ 6 h 504"/>
                        <a:gd name="T10" fmla="*/ 111 w 2736"/>
                        <a:gd name="T11" fmla="*/ 6 h 504"/>
                        <a:gd name="T12" fmla="*/ 41 w 2736"/>
                        <a:gd name="T13" fmla="*/ 17 h 504"/>
                        <a:gd name="T14" fmla="*/ 0 w 2736"/>
                        <a:gd name="T15" fmla="*/ 2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0 w 1769"/>
                        <a:gd name="T3" fmla="*/ 4 h 791"/>
                        <a:gd name="T4" fmla="*/ 24 w 1769"/>
                        <a:gd name="T5" fmla="*/ 12 h 791"/>
                        <a:gd name="T6" fmla="*/ 33 w 1769"/>
                        <a:gd name="T7" fmla="*/ 25 h 791"/>
                        <a:gd name="T8" fmla="*/ 36 w 1769"/>
                        <a:gd name="T9" fmla="*/ 35 h 791"/>
                        <a:gd name="T10" fmla="*/ 34 w 1769"/>
                        <a:gd name="T11" fmla="*/ 45 h 791"/>
                        <a:gd name="T12" fmla="*/ 32 w 1769"/>
                        <a:gd name="T13" fmla="*/ 36 h 791"/>
                        <a:gd name="T14" fmla="*/ 28 w 1769"/>
                        <a:gd name="T15" fmla="*/ 26 h 791"/>
                        <a:gd name="T16" fmla="*/ 22 w 1769"/>
                        <a:gd name="T17" fmla="*/ 17 h 791"/>
                        <a:gd name="T18" fmla="*/ 11 w 1769"/>
                        <a:gd name="T19" fmla="*/ 9 h 791"/>
                        <a:gd name="T20" fmla="*/ 0 w 1769"/>
                        <a:gd name="T21" fmla="*/ 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9" cy="299"/>
                    </a:xfrm>
                    <a:custGeom>
                      <a:avLst/>
                      <a:gdLst>
                        <a:gd name="T0" fmla="*/ 0 w 2736"/>
                        <a:gd name="T1" fmla="*/ 22 h 504"/>
                        <a:gd name="T2" fmla="*/ 42 w 2736"/>
                        <a:gd name="T3" fmla="*/ 7 h 504"/>
                        <a:gd name="T4" fmla="*/ 85 w 2736"/>
                        <a:gd name="T5" fmla="*/ 1 h 504"/>
                        <a:gd name="T6" fmla="*/ 131 w 2736"/>
                        <a:gd name="T7" fmla="*/ 1 h 504"/>
                        <a:gd name="T8" fmla="*/ 130 w 2736"/>
                        <a:gd name="T9" fmla="*/ 4 h 504"/>
                        <a:gd name="T10" fmla="*/ 84 w 2736"/>
                        <a:gd name="T11" fmla="*/ 4 h 504"/>
                        <a:gd name="T12" fmla="*/ 31 w 2736"/>
                        <a:gd name="T13" fmla="*/ 12 h 504"/>
                        <a:gd name="T14" fmla="*/ 0 w 2736"/>
                        <a:gd name="T15" fmla="*/ 2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7 w 1769"/>
                        <a:gd name="T3" fmla="*/ 2 h 791"/>
                        <a:gd name="T4" fmla="*/ 18 w 1769"/>
                        <a:gd name="T5" fmla="*/ 9 h 791"/>
                        <a:gd name="T6" fmla="*/ 25 w 1769"/>
                        <a:gd name="T7" fmla="*/ 18 h 791"/>
                        <a:gd name="T8" fmla="*/ 27 w 1769"/>
                        <a:gd name="T9" fmla="*/ 26 h 791"/>
                        <a:gd name="T10" fmla="*/ 26 w 1769"/>
                        <a:gd name="T11" fmla="*/ 34 h 791"/>
                        <a:gd name="T12" fmla="*/ 24 w 1769"/>
                        <a:gd name="T13" fmla="*/ 27 h 791"/>
                        <a:gd name="T14" fmla="*/ 21 w 1769"/>
                        <a:gd name="T15" fmla="*/ 20 h 791"/>
                        <a:gd name="T16" fmla="*/ 17 w 1769"/>
                        <a:gd name="T17" fmla="*/ 13 h 791"/>
                        <a:gd name="T18" fmla="*/ 9 w 1769"/>
                        <a:gd name="T19" fmla="*/ 7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35 w 2736"/>
                        <a:gd name="T3" fmla="*/ 2 h 504"/>
                        <a:gd name="T4" fmla="*/ 71 w 2736"/>
                        <a:gd name="T5" fmla="*/ 0 h 504"/>
                        <a:gd name="T6" fmla="*/ 109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6 w 1769"/>
                        <a:gd name="T3" fmla="*/ 0 h 791"/>
                        <a:gd name="T4" fmla="*/ 16 w 1769"/>
                        <a:gd name="T5" fmla="*/ 2 h 791"/>
                        <a:gd name="T6" fmla="*/ 21 w 1769"/>
                        <a:gd name="T7" fmla="*/ 6 h 791"/>
                        <a:gd name="T8" fmla="*/ 23 w 1769"/>
                        <a:gd name="T9" fmla="*/ 8 h 791"/>
                        <a:gd name="T10" fmla="*/ 22 w 1769"/>
                        <a:gd name="T11" fmla="*/ 10 h 791"/>
                        <a:gd name="T12" fmla="*/ 21 w 1769"/>
                        <a:gd name="T13" fmla="*/ 9 h 791"/>
                        <a:gd name="T14" fmla="*/ 18 w 1769"/>
                        <a:gd name="T15" fmla="*/ 6 h 791"/>
                        <a:gd name="T16" fmla="*/ 15 w 1769"/>
                        <a:gd name="T17" fmla="*/ 4 h 791"/>
                        <a:gd name="T18" fmla="*/ 8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21 w 2736"/>
                        <a:gd name="T3" fmla="*/ 2 h 504"/>
                        <a:gd name="T4" fmla="*/ 43 w 2736"/>
                        <a:gd name="T5" fmla="*/ 0 h 504"/>
                        <a:gd name="T6" fmla="*/ 66 w 2736"/>
                        <a:gd name="T7" fmla="*/ 0 h 504"/>
                        <a:gd name="T8" fmla="*/ 66 w 2736"/>
                        <a:gd name="T9" fmla="*/ 1 h 504"/>
                        <a:gd name="T10" fmla="*/ 42 w 2736"/>
                        <a:gd name="T11" fmla="*/ 1 h 504"/>
                        <a:gd name="T12" fmla="*/ 1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0 h 791"/>
                        <a:gd name="T4" fmla="*/ 9 w 1769"/>
                        <a:gd name="T5" fmla="*/ 2 h 791"/>
                        <a:gd name="T6" fmla="*/ 13 w 1769"/>
                        <a:gd name="T7" fmla="*/ 6 h 791"/>
                        <a:gd name="T8" fmla="*/ 14 w 1769"/>
                        <a:gd name="T9" fmla="*/ 8 h 791"/>
                        <a:gd name="T10" fmla="*/ 13 w 1769"/>
                        <a:gd name="T11" fmla="*/ 10 h 791"/>
                        <a:gd name="T12" fmla="*/ 13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8 w 2736"/>
                        <a:gd name="T3" fmla="*/ 0 h 504"/>
                        <a:gd name="T4" fmla="*/ 37 w 2736"/>
                        <a:gd name="T5" fmla="*/ 0 h 504"/>
                        <a:gd name="T6" fmla="*/ 58 w 2736"/>
                        <a:gd name="T7" fmla="*/ 0 h 504"/>
                        <a:gd name="T8" fmla="*/ 57 w 2736"/>
                        <a:gd name="T9" fmla="*/ 0 h 504"/>
                        <a:gd name="T10" fmla="*/ 37 w 2736"/>
                        <a:gd name="T11" fmla="*/ 0 h 504"/>
                        <a:gd name="T12" fmla="*/ 14 w 2736"/>
                        <a:gd name="T13" fmla="*/ 1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8 w 1769"/>
                        <a:gd name="T5" fmla="*/ 0 h 791"/>
                        <a:gd name="T6" fmla="*/ 11 w 1769"/>
                        <a:gd name="T7" fmla="*/ 1 h 791"/>
                        <a:gd name="T8" fmla="*/ 12 w 1769"/>
                        <a:gd name="T9" fmla="*/ 1 h 791"/>
                        <a:gd name="T10" fmla="*/ 12 w 1769"/>
                        <a:gd name="T11" fmla="*/ 2 h 791"/>
                        <a:gd name="T12" fmla="*/ 11 w 1769"/>
                        <a:gd name="T13" fmla="*/ 1 h 791"/>
                        <a:gd name="T14" fmla="*/ 10 w 1769"/>
                        <a:gd name="T15" fmla="*/ 1 h 791"/>
                        <a:gd name="T16" fmla="*/ 7 w 1769"/>
                        <a:gd name="T17" fmla="*/ 1 h 791"/>
                        <a:gd name="T18" fmla="*/ 4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0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5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5 h 2368"/>
                      <a:gd name="T2" fmla="*/ 6 w 776"/>
                      <a:gd name="T3" fmla="*/ 1 h 2368"/>
                      <a:gd name="T4" fmla="*/ 2 w 776"/>
                      <a:gd name="T5" fmla="*/ 11 h 2368"/>
                      <a:gd name="T6" fmla="*/ 8 w 776"/>
                      <a:gd name="T7" fmla="*/ 11 h 2368"/>
                      <a:gd name="T8" fmla="*/ 5 w 776"/>
                      <a:gd name="T9" fmla="*/ 21 h 2368"/>
                      <a:gd name="T10" fmla="*/ 9 w 776"/>
                      <a:gd name="T11" fmla="*/ 25 h 2368"/>
                      <a:gd name="T12" fmla="*/ 7 w 776"/>
                      <a:gd name="T13" fmla="*/ 32 h 2368"/>
                      <a:gd name="T14" fmla="*/ 12 w 776"/>
                      <a:gd name="T15" fmla="*/ 35 h 2368"/>
                      <a:gd name="T16" fmla="*/ 9 w 776"/>
                      <a:gd name="T17" fmla="*/ 42 h 2368"/>
                      <a:gd name="T18" fmla="*/ 13 w 776"/>
                      <a:gd name="T19" fmla="*/ 46 h 2368"/>
                      <a:gd name="T20" fmla="*/ 12 w 776"/>
                      <a:gd name="T21" fmla="*/ 52 h 2368"/>
                      <a:gd name="T22" fmla="*/ 14 w 776"/>
                      <a:gd name="T23" fmla="*/ 59 h 2368"/>
                      <a:gd name="T24" fmla="*/ 14 w 776"/>
                      <a:gd name="T25" fmla="*/ 66 h 2368"/>
                      <a:gd name="T26" fmla="*/ 17 w 776"/>
                      <a:gd name="T27" fmla="*/ 76 h 2368"/>
                      <a:gd name="T28" fmla="*/ 15 w 776"/>
                      <a:gd name="T29" fmla="*/ 87 h 2368"/>
                      <a:gd name="T30" fmla="*/ 18 w 776"/>
                      <a:gd name="T31" fmla="*/ 93 h 2368"/>
                      <a:gd name="T32" fmla="*/ 17 w 776"/>
                      <a:gd name="T33" fmla="*/ 104 h 2368"/>
                      <a:gd name="T34" fmla="*/ 18 w 776"/>
                      <a:gd name="T35" fmla="*/ 114 h 2368"/>
                      <a:gd name="T36" fmla="*/ 17 w 776"/>
                      <a:gd name="T37" fmla="*/ 120 h 2368"/>
                      <a:gd name="T38" fmla="*/ 19 w 776"/>
                      <a:gd name="T39" fmla="*/ 131 h 2368"/>
                      <a:gd name="T40" fmla="*/ 18 w 776"/>
                      <a:gd name="T41" fmla="*/ 141 h 2368"/>
                      <a:gd name="T42" fmla="*/ 19 w 776"/>
                      <a:gd name="T43" fmla="*/ 154 h 2368"/>
                      <a:gd name="T44" fmla="*/ 18 w 776"/>
                      <a:gd name="T45" fmla="*/ 158 h 2368"/>
                      <a:gd name="T46" fmla="*/ 19 w 776"/>
                      <a:gd name="T47" fmla="*/ 1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8 w 776"/>
                    <a:gd name="T3" fmla="*/ 0 h 2368"/>
                    <a:gd name="T4" fmla="*/ 3 w 776"/>
                    <a:gd name="T5" fmla="*/ 0 h 2368"/>
                    <a:gd name="T6" fmla="*/ 11 w 776"/>
                    <a:gd name="T7" fmla="*/ 0 h 2368"/>
                    <a:gd name="T8" fmla="*/ 6 w 776"/>
                    <a:gd name="T9" fmla="*/ 1 h 2368"/>
                    <a:gd name="T10" fmla="*/ 13 w 776"/>
                    <a:gd name="T11" fmla="*/ 1 h 2368"/>
                    <a:gd name="T12" fmla="*/ 10 w 776"/>
                    <a:gd name="T13" fmla="*/ 1 h 2368"/>
                    <a:gd name="T14" fmla="*/ 16 w 776"/>
                    <a:gd name="T15" fmla="*/ 1 h 2368"/>
                    <a:gd name="T16" fmla="*/ 13 w 776"/>
                    <a:gd name="T17" fmla="*/ 1 h 2368"/>
                    <a:gd name="T18" fmla="*/ 18 w 776"/>
                    <a:gd name="T19" fmla="*/ 1 h 2368"/>
                    <a:gd name="T20" fmla="*/ 16 w 776"/>
                    <a:gd name="T21" fmla="*/ 1 h 2368"/>
                    <a:gd name="T22" fmla="*/ 20 w 776"/>
                    <a:gd name="T23" fmla="*/ 2 h 2368"/>
                    <a:gd name="T24" fmla="*/ 20 w 776"/>
                    <a:gd name="T25" fmla="*/ 2 h 2368"/>
                    <a:gd name="T26" fmla="*/ 23 w 776"/>
                    <a:gd name="T27" fmla="*/ 2 h 2368"/>
                    <a:gd name="T28" fmla="*/ 22 w 776"/>
                    <a:gd name="T29" fmla="*/ 2 h 2368"/>
                    <a:gd name="T30" fmla="*/ 24 w 776"/>
                    <a:gd name="T31" fmla="*/ 2 h 2368"/>
                    <a:gd name="T32" fmla="*/ 23 w 776"/>
                    <a:gd name="T33" fmla="*/ 3 h 2368"/>
                    <a:gd name="T34" fmla="*/ 24 w 776"/>
                    <a:gd name="T35" fmla="*/ 3 h 2368"/>
                    <a:gd name="T36" fmla="*/ 23 w 776"/>
                    <a:gd name="T37" fmla="*/ 4 h 2368"/>
                    <a:gd name="T38" fmla="*/ 26 w 776"/>
                    <a:gd name="T39" fmla="*/ 4 h 2368"/>
                    <a:gd name="T40" fmla="*/ 24 w 776"/>
                    <a:gd name="T41" fmla="*/ 4 h 2368"/>
                    <a:gd name="T42" fmla="*/ 26 w 776"/>
                    <a:gd name="T43" fmla="*/ 4 h 2368"/>
                    <a:gd name="T44" fmla="*/ 24 w 776"/>
                    <a:gd name="T45" fmla="*/ 4 h 2368"/>
                    <a:gd name="T46" fmla="*/ 26 w 776"/>
                    <a:gd name="T47" fmla="*/ 5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1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5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9 h 2368"/>
                  <a:gd name="T6" fmla="*/ 20 w 776"/>
                  <a:gd name="T7" fmla="*/ 9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8 w 776"/>
                  <a:gd name="T13" fmla="*/ 26 h 2368"/>
                  <a:gd name="T14" fmla="*/ 29 w 776"/>
                  <a:gd name="T15" fmla="*/ 29 h 2368"/>
                  <a:gd name="T16" fmla="*/ 23 w 776"/>
                  <a:gd name="T17" fmla="*/ 35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4 w 776"/>
                  <a:gd name="T23" fmla="*/ 49 h 2368"/>
                  <a:gd name="T24" fmla="*/ 34 w 776"/>
                  <a:gd name="T25" fmla="*/ 55 h 2368"/>
                  <a:gd name="T26" fmla="*/ 40 w 776"/>
                  <a:gd name="T27" fmla="*/ 64 h 2368"/>
                  <a:gd name="T28" fmla="*/ 38 w 776"/>
                  <a:gd name="T29" fmla="*/ 72 h 2368"/>
                  <a:gd name="T30" fmla="*/ 43 w 776"/>
                  <a:gd name="T31" fmla="*/ 78 h 2368"/>
                  <a:gd name="T32" fmla="*/ 40 w 776"/>
                  <a:gd name="T33" fmla="*/ 87 h 2368"/>
                  <a:gd name="T34" fmla="*/ 43 w 776"/>
                  <a:gd name="T35" fmla="*/ 95 h 2368"/>
                  <a:gd name="T36" fmla="*/ 40 w 776"/>
                  <a:gd name="T37" fmla="*/ 101 h 2368"/>
                  <a:gd name="T38" fmla="*/ 46 w 776"/>
                  <a:gd name="T39" fmla="*/ 109 h 2368"/>
                  <a:gd name="T40" fmla="*/ 43 w 776"/>
                  <a:gd name="T41" fmla="*/ 118 h 2368"/>
                  <a:gd name="T42" fmla="*/ 46 w 776"/>
                  <a:gd name="T43" fmla="*/ 129 h 2368"/>
                  <a:gd name="T44" fmla="*/ 43 w 776"/>
                  <a:gd name="T45" fmla="*/ 132 h 2368"/>
                  <a:gd name="T46" fmla="*/ 46 w 776"/>
                  <a:gd name="T47" fmla="*/ 14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49"/>
                <a:ext cx="442" cy="83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2 h 2368"/>
                  <a:gd name="T24" fmla="*/ 20 w 776"/>
                  <a:gd name="T25" fmla="*/ 2 h 2368"/>
                  <a:gd name="T26" fmla="*/ 23 w 776"/>
                  <a:gd name="T27" fmla="*/ 2 h 2368"/>
                  <a:gd name="T28" fmla="*/ 22 w 776"/>
                  <a:gd name="T29" fmla="*/ 2 h 2368"/>
                  <a:gd name="T30" fmla="*/ 24 w 776"/>
                  <a:gd name="T31" fmla="*/ 2 h 2368"/>
                  <a:gd name="T32" fmla="*/ 23 w 776"/>
                  <a:gd name="T33" fmla="*/ 3 h 2368"/>
                  <a:gd name="T34" fmla="*/ 24 w 776"/>
                  <a:gd name="T35" fmla="*/ 3 h 2368"/>
                  <a:gd name="T36" fmla="*/ 23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5 h 2368"/>
                  <a:gd name="T2" fmla="*/ 1797 w 776"/>
                  <a:gd name="T3" fmla="*/ 1 h 2368"/>
                  <a:gd name="T4" fmla="*/ 713 w 776"/>
                  <a:gd name="T5" fmla="*/ 11 h 2368"/>
                  <a:gd name="T6" fmla="*/ 2513 w 776"/>
                  <a:gd name="T7" fmla="*/ 11 h 2368"/>
                  <a:gd name="T8" fmla="*/ 1433 w 776"/>
                  <a:gd name="T9" fmla="*/ 21 h 2368"/>
                  <a:gd name="T10" fmla="*/ 2870 w 776"/>
                  <a:gd name="T11" fmla="*/ 25 h 2368"/>
                  <a:gd name="T12" fmla="*/ 2150 w 776"/>
                  <a:gd name="T13" fmla="*/ 32 h 2368"/>
                  <a:gd name="T14" fmla="*/ 3585 w 776"/>
                  <a:gd name="T15" fmla="*/ 35 h 2368"/>
                  <a:gd name="T16" fmla="*/ 2870 w 776"/>
                  <a:gd name="T17" fmla="*/ 42 h 2368"/>
                  <a:gd name="T18" fmla="*/ 3946 w 776"/>
                  <a:gd name="T19" fmla="*/ 46 h 2368"/>
                  <a:gd name="T20" fmla="*/ 3585 w 776"/>
                  <a:gd name="T21" fmla="*/ 52 h 2368"/>
                  <a:gd name="T22" fmla="*/ 4302 w 776"/>
                  <a:gd name="T23" fmla="*/ 59 h 2368"/>
                  <a:gd name="T24" fmla="*/ 4302 w 776"/>
                  <a:gd name="T25" fmla="*/ 66 h 2368"/>
                  <a:gd name="T26" fmla="*/ 5021 w 776"/>
                  <a:gd name="T27" fmla="*/ 76 h 2368"/>
                  <a:gd name="T28" fmla="*/ 4659 w 776"/>
                  <a:gd name="T29" fmla="*/ 87 h 2368"/>
                  <a:gd name="T30" fmla="*/ 5382 w 776"/>
                  <a:gd name="T31" fmla="*/ 93 h 2368"/>
                  <a:gd name="T32" fmla="*/ 5021 w 776"/>
                  <a:gd name="T33" fmla="*/ 104 h 2368"/>
                  <a:gd name="T34" fmla="*/ 5382 w 776"/>
                  <a:gd name="T35" fmla="*/ 114 h 2368"/>
                  <a:gd name="T36" fmla="*/ 5021 w 776"/>
                  <a:gd name="T37" fmla="*/ 120 h 2368"/>
                  <a:gd name="T38" fmla="*/ 5740 w 776"/>
                  <a:gd name="T39" fmla="*/ 131 h 2368"/>
                  <a:gd name="T40" fmla="*/ 5382 w 776"/>
                  <a:gd name="T41" fmla="*/ 141 h 2368"/>
                  <a:gd name="T42" fmla="*/ 5740 w 776"/>
                  <a:gd name="T43" fmla="*/ 154 h 2368"/>
                  <a:gd name="T44" fmla="*/ 5382 w 776"/>
                  <a:gd name="T45" fmla="*/ 158 h 2368"/>
                  <a:gd name="T46" fmla="*/ 5740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5" cy="1524"/>
              </a:xfrm>
              <a:custGeom>
                <a:avLst/>
                <a:gdLst>
                  <a:gd name="T0" fmla="*/ 0 w 776"/>
                  <a:gd name="T1" fmla="*/ 5 h 2368"/>
                  <a:gd name="T2" fmla="*/ 124 w 776"/>
                  <a:gd name="T3" fmla="*/ 1 h 2368"/>
                  <a:gd name="T4" fmla="*/ 50 w 776"/>
                  <a:gd name="T5" fmla="*/ 11 h 2368"/>
                  <a:gd name="T6" fmla="*/ 174 w 776"/>
                  <a:gd name="T7" fmla="*/ 11 h 2368"/>
                  <a:gd name="T8" fmla="*/ 99 w 776"/>
                  <a:gd name="T9" fmla="*/ 21 h 2368"/>
                  <a:gd name="T10" fmla="*/ 198 w 776"/>
                  <a:gd name="T11" fmla="*/ 25 h 2368"/>
                  <a:gd name="T12" fmla="*/ 149 w 776"/>
                  <a:gd name="T13" fmla="*/ 32 h 2368"/>
                  <a:gd name="T14" fmla="*/ 248 w 776"/>
                  <a:gd name="T15" fmla="*/ 35 h 2368"/>
                  <a:gd name="T16" fmla="*/ 198 w 776"/>
                  <a:gd name="T17" fmla="*/ 42 h 2368"/>
                  <a:gd name="T18" fmla="*/ 273 w 776"/>
                  <a:gd name="T19" fmla="*/ 46 h 2368"/>
                  <a:gd name="T20" fmla="*/ 248 w 776"/>
                  <a:gd name="T21" fmla="*/ 52 h 2368"/>
                  <a:gd name="T22" fmla="*/ 297 w 776"/>
                  <a:gd name="T23" fmla="*/ 59 h 2368"/>
                  <a:gd name="T24" fmla="*/ 297 w 776"/>
                  <a:gd name="T25" fmla="*/ 66 h 2368"/>
                  <a:gd name="T26" fmla="*/ 348 w 776"/>
                  <a:gd name="T27" fmla="*/ 76 h 2368"/>
                  <a:gd name="T28" fmla="*/ 322 w 776"/>
                  <a:gd name="T29" fmla="*/ 87 h 2368"/>
                  <a:gd name="T30" fmla="*/ 373 w 776"/>
                  <a:gd name="T31" fmla="*/ 93 h 2368"/>
                  <a:gd name="T32" fmla="*/ 348 w 776"/>
                  <a:gd name="T33" fmla="*/ 104 h 2368"/>
                  <a:gd name="T34" fmla="*/ 373 w 776"/>
                  <a:gd name="T35" fmla="*/ 114 h 2368"/>
                  <a:gd name="T36" fmla="*/ 348 w 776"/>
                  <a:gd name="T37" fmla="*/ 120 h 2368"/>
                  <a:gd name="T38" fmla="*/ 396 w 776"/>
                  <a:gd name="T39" fmla="*/ 131 h 2368"/>
                  <a:gd name="T40" fmla="*/ 373 w 776"/>
                  <a:gd name="T41" fmla="*/ 141 h 2368"/>
                  <a:gd name="T42" fmla="*/ 396 w 776"/>
                  <a:gd name="T43" fmla="*/ 154 h 2368"/>
                  <a:gd name="T44" fmla="*/ 373 w 776"/>
                  <a:gd name="T45" fmla="*/ 158 h 2368"/>
                  <a:gd name="T46" fmla="*/ 396 w 776"/>
                  <a:gd name="T47" fmla="*/ 1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>
                  <a:gd name="T0" fmla="*/ 0 w 776"/>
                  <a:gd name="T1" fmla="*/ 6 h 2368"/>
                  <a:gd name="T2" fmla="*/ 1145 w 776"/>
                  <a:gd name="T3" fmla="*/ 1 h 2368"/>
                  <a:gd name="T4" fmla="*/ 459 w 776"/>
                  <a:gd name="T5" fmla="*/ 15 h 2368"/>
                  <a:gd name="T6" fmla="*/ 1603 w 776"/>
                  <a:gd name="T7" fmla="*/ 15 h 2368"/>
                  <a:gd name="T8" fmla="*/ 916 w 776"/>
                  <a:gd name="T9" fmla="*/ 29 h 2368"/>
                  <a:gd name="T10" fmla="*/ 1831 w 776"/>
                  <a:gd name="T11" fmla="*/ 34 h 2368"/>
                  <a:gd name="T12" fmla="*/ 1374 w 776"/>
                  <a:gd name="T13" fmla="*/ 43 h 2368"/>
                  <a:gd name="T14" fmla="*/ 2292 w 776"/>
                  <a:gd name="T15" fmla="*/ 47 h 2368"/>
                  <a:gd name="T16" fmla="*/ 1831 w 776"/>
                  <a:gd name="T17" fmla="*/ 57 h 2368"/>
                  <a:gd name="T18" fmla="*/ 2523 w 776"/>
                  <a:gd name="T19" fmla="*/ 62 h 2368"/>
                  <a:gd name="T20" fmla="*/ 2292 w 776"/>
                  <a:gd name="T21" fmla="*/ 70 h 2368"/>
                  <a:gd name="T22" fmla="*/ 2747 w 776"/>
                  <a:gd name="T23" fmla="*/ 80 h 2368"/>
                  <a:gd name="T24" fmla="*/ 2747 w 776"/>
                  <a:gd name="T25" fmla="*/ 89 h 2368"/>
                  <a:gd name="T26" fmla="*/ 3209 w 776"/>
                  <a:gd name="T27" fmla="*/ 102 h 2368"/>
                  <a:gd name="T28" fmla="*/ 2981 w 776"/>
                  <a:gd name="T29" fmla="*/ 116 h 2368"/>
                  <a:gd name="T30" fmla="*/ 3438 w 776"/>
                  <a:gd name="T31" fmla="*/ 125 h 2368"/>
                  <a:gd name="T32" fmla="*/ 3209 w 776"/>
                  <a:gd name="T33" fmla="*/ 139 h 2368"/>
                  <a:gd name="T34" fmla="*/ 3438 w 776"/>
                  <a:gd name="T35" fmla="*/ 153 h 2368"/>
                  <a:gd name="T36" fmla="*/ 3209 w 776"/>
                  <a:gd name="T37" fmla="*/ 162 h 2368"/>
                  <a:gd name="T38" fmla="*/ 3670 w 776"/>
                  <a:gd name="T39" fmla="*/ 176 h 2368"/>
                  <a:gd name="T40" fmla="*/ 3438 w 776"/>
                  <a:gd name="T41" fmla="*/ 189 h 2368"/>
                  <a:gd name="T42" fmla="*/ 3670 w 776"/>
                  <a:gd name="T43" fmla="*/ 208 h 2368"/>
                  <a:gd name="T44" fmla="*/ 3438 w 776"/>
                  <a:gd name="T45" fmla="*/ 212 h 2368"/>
                  <a:gd name="T46" fmla="*/ 3670 w 776"/>
                  <a:gd name="T47" fmla="*/ 22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7" y="1470"/>
                <a:ext cx="1519" cy="1067"/>
              </a:xfrm>
              <a:custGeom>
                <a:avLst/>
                <a:gdLst>
                  <a:gd name="T0" fmla="*/ 0 w 776"/>
                  <a:gd name="T1" fmla="*/ 0 h 2368"/>
                  <a:gd name="T2" fmla="*/ 13507 w 776"/>
                  <a:gd name="T3" fmla="*/ 0 h 2368"/>
                  <a:gd name="T4" fmla="*/ 5399 w 776"/>
                  <a:gd name="T5" fmla="*/ 1 h 2368"/>
                  <a:gd name="T6" fmla="*/ 18909 w 776"/>
                  <a:gd name="T7" fmla="*/ 1 h 2368"/>
                  <a:gd name="T8" fmla="*/ 10809 w 776"/>
                  <a:gd name="T9" fmla="*/ 3 h 2368"/>
                  <a:gd name="T10" fmla="*/ 21607 w 776"/>
                  <a:gd name="T11" fmla="*/ 3 h 2368"/>
                  <a:gd name="T12" fmla="*/ 16208 w 776"/>
                  <a:gd name="T13" fmla="*/ 4 h 2368"/>
                  <a:gd name="T14" fmla="*/ 27017 w 776"/>
                  <a:gd name="T15" fmla="*/ 4 h 2368"/>
                  <a:gd name="T16" fmla="*/ 21607 w 776"/>
                  <a:gd name="T17" fmla="*/ 5 h 2368"/>
                  <a:gd name="T18" fmla="*/ 29718 w 776"/>
                  <a:gd name="T19" fmla="*/ 5 h 2368"/>
                  <a:gd name="T20" fmla="*/ 27017 w 776"/>
                  <a:gd name="T21" fmla="*/ 6 h 2368"/>
                  <a:gd name="T22" fmla="*/ 32416 w 776"/>
                  <a:gd name="T23" fmla="*/ 7 h 2368"/>
                  <a:gd name="T24" fmla="*/ 32416 w 776"/>
                  <a:gd name="T25" fmla="*/ 8 h 2368"/>
                  <a:gd name="T26" fmla="*/ 37797 w 776"/>
                  <a:gd name="T27" fmla="*/ 9 h 2368"/>
                  <a:gd name="T28" fmla="*/ 35088 w 776"/>
                  <a:gd name="T29" fmla="*/ 10 h 2368"/>
                  <a:gd name="T30" fmla="*/ 40494 w 776"/>
                  <a:gd name="T31" fmla="*/ 11 h 2368"/>
                  <a:gd name="T32" fmla="*/ 37797 w 776"/>
                  <a:gd name="T33" fmla="*/ 12 h 2368"/>
                  <a:gd name="T34" fmla="*/ 40494 w 776"/>
                  <a:gd name="T35" fmla="*/ 14 h 2368"/>
                  <a:gd name="T36" fmla="*/ 37797 w 776"/>
                  <a:gd name="T37" fmla="*/ 14 h 2368"/>
                  <a:gd name="T38" fmla="*/ 43196 w 776"/>
                  <a:gd name="T39" fmla="*/ 15 h 2368"/>
                  <a:gd name="T40" fmla="*/ 40494 w 776"/>
                  <a:gd name="T41" fmla="*/ 17 h 2368"/>
                  <a:gd name="T42" fmla="*/ 43196 w 776"/>
                  <a:gd name="T43" fmla="*/ 18 h 2368"/>
                  <a:gd name="T44" fmla="*/ 40494 w 776"/>
                  <a:gd name="T45" fmla="*/ 18 h 2368"/>
                  <a:gd name="T46" fmla="*/ 43196 w 776"/>
                  <a:gd name="T47" fmla="*/ 2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 h 2368"/>
                  <a:gd name="T2" fmla="*/ 93 w 776"/>
                  <a:gd name="T3" fmla="*/ 1 h 2368"/>
                  <a:gd name="T4" fmla="*/ 38 w 776"/>
                  <a:gd name="T5" fmla="*/ 8 h 2368"/>
                  <a:gd name="T6" fmla="*/ 131 w 776"/>
                  <a:gd name="T7" fmla="*/ 8 h 2368"/>
                  <a:gd name="T8" fmla="*/ 75 w 776"/>
                  <a:gd name="T9" fmla="*/ 15 h 2368"/>
                  <a:gd name="T10" fmla="*/ 149 w 776"/>
                  <a:gd name="T11" fmla="*/ 17 h 2368"/>
                  <a:gd name="T12" fmla="*/ 112 w 776"/>
                  <a:gd name="T13" fmla="*/ 22 h 2368"/>
                  <a:gd name="T14" fmla="*/ 186 w 776"/>
                  <a:gd name="T15" fmla="*/ 25 h 2368"/>
                  <a:gd name="T16" fmla="*/ 149 w 776"/>
                  <a:gd name="T17" fmla="*/ 29 h 2368"/>
                  <a:gd name="T18" fmla="*/ 205 w 776"/>
                  <a:gd name="T19" fmla="*/ 31 h 2368"/>
                  <a:gd name="T20" fmla="*/ 186 w 776"/>
                  <a:gd name="T21" fmla="*/ 36 h 2368"/>
                  <a:gd name="T22" fmla="*/ 224 w 776"/>
                  <a:gd name="T23" fmla="*/ 41 h 2368"/>
                  <a:gd name="T24" fmla="*/ 224 w 776"/>
                  <a:gd name="T25" fmla="*/ 46 h 2368"/>
                  <a:gd name="T26" fmla="*/ 261 w 776"/>
                  <a:gd name="T27" fmla="*/ 53 h 2368"/>
                  <a:gd name="T28" fmla="*/ 243 w 776"/>
                  <a:gd name="T29" fmla="*/ 60 h 2368"/>
                  <a:gd name="T30" fmla="*/ 280 w 776"/>
                  <a:gd name="T31" fmla="*/ 65 h 2368"/>
                  <a:gd name="T32" fmla="*/ 261 w 776"/>
                  <a:gd name="T33" fmla="*/ 72 h 2368"/>
                  <a:gd name="T34" fmla="*/ 280 w 776"/>
                  <a:gd name="T35" fmla="*/ 79 h 2368"/>
                  <a:gd name="T36" fmla="*/ 261 w 776"/>
                  <a:gd name="T37" fmla="*/ 84 h 2368"/>
                  <a:gd name="T38" fmla="*/ 298 w 776"/>
                  <a:gd name="T39" fmla="*/ 91 h 2368"/>
                  <a:gd name="T40" fmla="*/ 280 w 776"/>
                  <a:gd name="T41" fmla="*/ 97 h 2368"/>
                  <a:gd name="T42" fmla="*/ 298 w 776"/>
                  <a:gd name="T43" fmla="*/ 107 h 2368"/>
                  <a:gd name="T44" fmla="*/ 280 w 776"/>
                  <a:gd name="T45" fmla="*/ 110 h 2368"/>
                  <a:gd name="T46" fmla="*/ 298 w 776"/>
                  <a:gd name="T47" fmla="*/ 1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3 w 776"/>
                  <a:gd name="T5" fmla="*/ 0 h 2368"/>
                  <a:gd name="T6" fmla="*/ 11 w 776"/>
                  <a:gd name="T7" fmla="*/ 0 h 2368"/>
                  <a:gd name="T8" fmla="*/ 6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2 h 2368"/>
                  <a:gd name="T24" fmla="*/ 20 w 776"/>
                  <a:gd name="T25" fmla="*/ 2 h 2368"/>
                  <a:gd name="T26" fmla="*/ 23 w 776"/>
                  <a:gd name="T27" fmla="*/ 2 h 2368"/>
                  <a:gd name="T28" fmla="*/ 22 w 776"/>
                  <a:gd name="T29" fmla="*/ 2 h 2368"/>
                  <a:gd name="T30" fmla="*/ 24 w 776"/>
                  <a:gd name="T31" fmla="*/ 2 h 2368"/>
                  <a:gd name="T32" fmla="*/ 23 w 776"/>
                  <a:gd name="T33" fmla="*/ 3 h 2368"/>
                  <a:gd name="T34" fmla="*/ 24 w 776"/>
                  <a:gd name="T35" fmla="*/ 3 h 2368"/>
                  <a:gd name="T36" fmla="*/ 23 w 776"/>
                  <a:gd name="T37" fmla="*/ 4 h 2368"/>
                  <a:gd name="T38" fmla="*/ 26 w 776"/>
                  <a:gd name="T39" fmla="*/ 4 h 2368"/>
                  <a:gd name="T40" fmla="*/ 24 w 776"/>
                  <a:gd name="T41" fmla="*/ 4 h 2368"/>
                  <a:gd name="T42" fmla="*/ 26 w 776"/>
                  <a:gd name="T43" fmla="*/ 4 h 2368"/>
                  <a:gd name="T44" fmla="*/ 24 w 776"/>
                  <a:gd name="T45" fmla="*/ 4 h 2368"/>
                  <a:gd name="T46" fmla="*/ 26 w 776"/>
                  <a:gd name="T47" fmla="*/ 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3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64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432F1-D427-4883-BA32-0E6F2065D4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7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2489-EA4F-429F-82A0-44C6E76507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3B62-69DB-41A5-9F93-F18B344853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0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54149-C24B-45BE-BD01-EB04669887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1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659E0-791E-48E3-BAEA-BB0D4A1A6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2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BF59-2FFD-4D27-B4FD-2729DFC0C8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2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7F77B-6D0C-4822-9475-E62D7BC1E4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09D7D-7A8A-47F8-BFB4-A7B88DA4AC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787E-0D2A-42C3-949F-AC718F8664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4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23B1A-321C-43A3-BC48-35B1632D19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66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02B10-54B8-43A3-8299-C7304AAD18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4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en-US" smtClean="0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en-US" smtClean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en-US" smtClean="0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en-US" smtClean="0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en-US" smtClean="0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en-US" smtClean="0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ar-SA" altLang="en-US" smtClean="0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ar-SA" altLang="en-US" smtClean="0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3 w 2736"/>
                      <a:gd name="T3" fmla="*/ 10 h 504"/>
                      <a:gd name="T4" fmla="*/ 109 w 2736"/>
                      <a:gd name="T5" fmla="*/ 1 h 504"/>
                      <a:gd name="T6" fmla="*/ 168 w 2736"/>
                      <a:gd name="T7" fmla="*/ 1 h 504"/>
                      <a:gd name="T8" fmla="*/ 168 w 2736"/>
                      <a:gd name="T9" fmla="*/ 6 h 504"/>
                      <a:gd name="T10" fmla="*/ 109 w 2736"/>
                      <a:gd name="T11" fmla="*/ 6 h 504"/>
                      <a:gd name="T12" fmla="*/ 40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4 h 791"/>
                      <a:gd name="T8" fmla="*/ 36 w 1769"/>
                      <a:gd name="T9" fmla="*/ 33 h 791"/>
                      <a:gd name="T10" fmla="*/ 35 w 1769"/>
                      <a:gd name="T11" fmla="*/ 44 h 791"/>
                      <a:gd name="T12" fmla="*/ 32 w 1769"/>
                      <a:gd name="T13" fmla="*/ 35 h 791"/>
                      <a:gd name="T14" fmla="*/ 28 w 1769"/>
                      <a:gd name="T15" fmla="*/ 25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73 w 2736"/>
                      <a:gd name="T3" fmla="*/ 18 h 504"/>
                      <a:gd name="T4" fmla="*/ 150 w 2736"/>
                      <a:gd name="T5" fmla="*/ 3 h 504"/>
                      <a:gd name="T6" fmla="*/ 231 w 2736"/>
                      <a:gd name="T7" fmla="*/ 3 h 504"/>
                      <a:gd name="T8" fmla="*/ 229 w 2736"/>
                      <a:gd name="T9" fmla="*/ 11 h 504"/>
                      <a:gd name="T10" fmla="*/ 149 w 2736"/>
                      <a:gd name="T11" fmla="*/ 11 h 504"/>
                      <a:gd name="T12" fmla="*/ 55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 w 1769"/>
                      <a:gd name="T3" fmla="*/ 6 h 791"/>
                      <a:gd name="T4" fmla="*/ 32 w 1769"/>
                      <a:gd name="T5" fmla="*/ 21 h 791"/>
                      <a:gd name="T6" fmla="*/ 45 w 1769"/>
                      <a:gd name="T7" fmla="*/ 46 h 791"/>
                      <a:gd name="T8" fmla="*/ 49 w 1769"/>
                      <a:gd name="T9" fmla="*/ 65 h 791"/>
                      <a:gd name="T10" fmla="*/ 47 w 1769"/>
                      <a:gd name="T11" fmla="*/ 84 h 791"/>
                      <a:gd name="T12" fmla="*/ 44 w 1769"/>
                      <a:gd name="T13" fmla="*/ 68 h 791"/>
                      <a:gd name="T14" fmla="*/ 39 w 1769"/>
                      <a:gd name="T15" fmla="*/ 49 h 791"/>
                      <a:gd name="T16" fmla="*/ 31 w 1769"/>
                      <a:gd name="T17" fmla="*/ 32 h 791"/>
                      <a:gd name="T18" fmla="*/ 16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3 h 791"/>
                      <a:gd name="T4" fmla="*/ 25 w 1769"/>
                      <a:gd name="T5" fmla="*/ 10 h 791"/>
                      <a:gd name="T6" fmla="*/ 34 w 1769"/>
                      <a:gd name="T7" fmla="*/ 21 h 791"/>
                      <a:gd name="T8" fmla="*/ 37 w 1769"/>
                      <a:gd name="T9" fmla="*/ 29 h 791"/>
                      <a:gd name="T10" fmla="*/ 36 w 1769"/>
                      <a:gd name="T11" fmla="*/ 38 h 791"/>
                      <a:gd name="T12" fmla="*/ 34 w 1769"/>
                      <a:gd name="T13" fmla="*/ 31 h 791"/>
                      <a:gd name="T14" fmla="*/ 29 w 1769"/>
                      <a:gd name="T15" fmla="*/ 22 h 791"/>
                      <a:gd name="T16" fmla="*/ 24 w 1769"/>
                      <a:gd name="T17" fmla="*/ 14 h 791"/>
                      <a:gd name="T18" fmla="*/ 13 w 1769"/>
                      <a:gd name="T19" fmla="*/ 7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>
                      <a:gd name="T0" fmla="*/ 0 w 2736"/>
                      <a:gd name="T1" fmla="*/ 42 h 504"/>
                      <a:gd name="T2" fmla="*/ 46 w 2736"/>
                      <a:gd name="T3" fmla="*/ 14 h 504"/>
                      <a:gd name="T4" fmla="*/ 94 w 2736"/>
                      <a:gd name="T5" fmla="*/ 2 h 504"/>
                      <a:gd name="T6" fmla="*/ 145 w 2736"/>
                      <a:gd name="T7" fmla="*/ 2 h 504"/>
                      <a:gd name="T8" fmla="*/ 144 w 2736"/>
                      <a:gd name="T9" fmla="*/ 9 h 504"/>
                      <a:gd name="T10" fmla="*/ 94 w 2736"/>
                      <a:gd name="T11" fmla="*/ 9 h 504"/>
                      <a:gd name="T12" fmla="*/ 35 w 2736"/>
                      <a:gd name="T13" fmla="*/ 25 h 504"/>
                      <a:gd name="T14" fmla="*/ 0 w 2736"/>
                      <a:gd name="T15" fmla="*/ 4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5 h 791"/>
                      <a:gd name="T4" fmla="*/ 20 w 1769"/>
                      <a:gd name="T5" fmla="*/ 17 h 791"/>
                      <a:gd name="T6" fmla="*/ 28 w 1769"/>
                      <a:gd name="T7" fmla="*/ 37 h 791"/>
                      <a:gd name="T8" fmla="*/ 31 w 1769"/>
                      <a:gd name="T9" fmla="*/ 52 h 791"/>
                      <a:gd name="T10" fmla="*/ 29 w 1769"/>
                      <a:gd name="T11" fmla="*/ 68 h 791"/>
                      <a:gd name="T12" fmla="*/ 27 w 1769"/>
                      <a:gd name="T13" fmla="*/ 54 h 791"/>
                      <a:gd name="T14" fmla="*/ 24 w 1769"/>
                      <a:gd name="T15" fmla="*/ 38 h 791"/>
                      <a:gd name="T16" fmla="*/ 19 w 1769"/>
                      <a:gd name="T17" fmla="*/ 25 h 791"/>
                      <a:gd name="T18" fmla="*/ 10 w 1769"/>
                      <a:gd name="T19" fmla="*/ 13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28 w 2736"/>
                      <a:gd name="T3" fmla="*/ 9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1 h 791"/>
                      <a:gd name="T6" fmla="*/ 17 w 1769"/>
                      <a:gd name="T7" fmla="*/ 24 h 791"/>
                      <a:gd name="T8" fmla="*/ 19 w 1769"/>
                      <a:gd name="T9" fmla="*/ 33 h 791"/>
                      <a:gd name="T10" fmla="*/ 18 w 1769"/>
                      <a:gd name="T11" fmla="*/ 43 h 791"/>
                      <a:gd name="T12" fmla="*/ 17 w 1769"/>
                      <a:gd name="T13" fmla="*/ 35 h 791"/>
                      <a:gd name="T14" fmla="*/ 15 w 1769"/>
                      <a:gd name="T15" fmla="*/ 25 h 791"/>
                      <a:gd name="T16" fmla="*/ 12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1 h 791"/>
                      <a:gd name="T6" fmla="*/ 10 w 1769"/>
                      <a:gd name="T7" fmla="*/ 3 h 791"/>
                      <a:gd name="T8" fmla="*/ 11 w 1769"/>
                      <a:gd name="T9" fmla="*/ 4 h 791"/>
                      <a:gd name="T10" fmla="*/ 10 w 1769"/>
                      <a:gd name="T11" fmla="*/ 5 h 791"/>
                      <a:gd name="T12" fmla="*/ 9 w 1769"/>
                      <a:gd name="T13" fmla="*/ 4 h 791"/>
                      <a:gd name="T14" fmla="*/ 9 w 1769"/>
                      <a:gd name="T15" fmla="*/ 3 h 791"/>
                      <a:gd name="T16" fmla="*/ 7 w 1769"/>
                      <a:gd name="T17" fmla="*/ 2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3 h 791"/>
                      <a:gd name="T10" fmla="*/ 4 w 1769"/>
                      <a:gd name="T11" fmla="*/ 5 h 791"/>
                      <a:gd name="T12" fmla="*/ 4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54 w 2736"/>
                      <a:gd name="T3" fmla="*/ 9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0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4 h 791"/>
                      <a:gd name="T8" fmla="*/ 36 w 1769"/>
                      <a:gd name="T9" fmla="*/ 33 h 791"/>
                      <a:gd name="T10" fmla="*/ 35 w 1769"/>
                      <a:gd name="T11" fmla="*/ 44 h 791"/>
                      <a:gd name="T12" fmla="*/ 32 w 1769"/>
                      <a:gd name="T13" fmla="*/ 35 h 791"/>
                      <a:gd name="T14" fmla="*/ 28 w 1769"/>
                      <a:gd name="T15" fmla="*/ 25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>
                      <a:gd name="T0" fmla="*/ 0 w 2736"/>
                      <a:gd name="T1" fmla="*/ 54 h 504"/>
                      <a:gd name="T2" fmla="*/ 73 w 2736"/>
                      <a:gd name="T3" fmla="*/ 18 h 504"/>
                      <a:gd name="T4" fmla="*/ 150 w 2736"/>
                      <a:gd name="T5" fmla="*/ 3 h 504"/>
                      <a:gd name="T6" fmla="*/ 231 w 2736"/>
                      <a:gd name="T7" fmla="*/ 3 h 504"/>
                      <a:gd name="T8" fmla="*/ 229 w 2736"/>
                      <a:gd name="T9" fmla="*/ 11 h 504"/>
                      <a:gd name="T10" fmla="*/ 149 w 2736"/>
                      <a:gd name="T11" fmla="*/ 11 h 504"/>
                      <a:gd name="T12" fmla="*/ 55 w 2736"/>
                      <a:gd name="T13" fmla="*/ 31 h 504"/>
                      <a:gd name="T14" fmla="*/ 0 w 2736"/>
                      <a:gd name="T15" fmla="*/ 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 w 1769"/>
                      <a:gd name="T3" fmla="*/ 6 h 791"/>
                      <a:gd name="T4" fmla="*/ 32 w 1769"/>
                      <a:gd name="T5" fmla="*/ 21 h 791"/>
                      <a:gd name="T6" fmla="*/ 45 w 1769"/>
                      <a:gd name="T7" fmla="*/ 46 h 791"/>
                      <a:gd name="T8" fmla="*/ 49 w 1769"/>
                      <a:gd name="T9" fmla="*/ 65 h 791"/>
                      <a:gd name="T10" fmla="*/ 47 w 1769"/>
                      <a:gd name="T11" fmla="*/ 84 h 791"/>
                      <a:gd name="T12" fmla="*/ 44 w 1769"/>
                      <a:gd name="T13" fmla="*/ 68 h 791"/>
                      <a:gd name="T14" fmla="*/ 39 w 1769"/>
                      <a:gd name="T15" fmla="*/ 49 h 791"/>
                      <a:gd name="T16" fmla="*/ 31 w 1769"/>
                      <a:gd name="T17" fmla="*/ 32 h 791"/>
                      <a:gd name="T18" fmla="*/ 16 w 1769"/>
                      <a:gd name="T19" fmla="*/ 16 h 791"/>
                      <a:gd name="T20" fmla="*/ 0 w 1769"/>
                      <a:gd name="T21" fmla="*/ 8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24 h 504"/>
                      <a:gd name="T2" fmla="*/ 56 w 2736"/>
                      <a:gd name="T3" fmla="*/ 8 h 504"/>
                      <a:gd name="T4" fmla="*/ 116 w 2736"/>
                      <a:gd name="T5" fmla="*/ 1 h 504"/>
                      <a:gd name="T6" fmla="*/ 179 w 2736"/>
                      <a:gd name="T7" fmla="*/ 1 h 504"/>
                      <a:gd name="T8" fmla="*/ 178 w 2736"/>
                      <a:gd name="T9" fmla="*/ 5 h 504"/>
                      <a:gd name="T10" fmla="*/ 115 w 2736"/>
                      <a:gd name="T11" fmla="*/ 5 h 504"/>
                      <a:gd name="T12" fmla="*/ 43 w 2736"/>
                      <a:gd name="T13" fmla="*/ 14 h 504"/>
                      <a:gd name="T14" fmla="*/ 0 w 2736"/>
                      <a:gd name="T15" fmla="*/ 2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2 h 791"/>
                      <a:gd name="T4" fmla="*/ 25 w 1769"/>
                      <a:gd name="T5" fmla="*/ 10 h 791"/>
                      <a:gd name="T6" fmla="*/ 34 w 1769"/>
                      <a:gd name="T7" fmla="*/ 20 h 791"/>
                      <a:gd name="T8" fmla="*/ 37 w 1769"/>
                      <a:gd name="T9" fmla="*/ 28 h 791"/>
                      <a:gd name="T10" fmla="*/ 36 w 1769"/>
                      <a:gd name="T11" fmla="*/ 36 h 791"/>
                      <a:gd name="T12" fmla="*/ 34 w 1769"/>
                      <a:gd name="T13" fmla="*/ 29 h 791"/>
                      <a:gd name="T14" fmla="*/ 29 w 1769"/>
                      <a:gd name="T15" fmla="*/ 21 h 791"/>
                      <a:gd name="T16" fmla="*/ 24 w 1769"/>
                      <a:gd name="T17" fmla="*/ 14 h 791"/>
                      <a:gd name="T18" fmla="*/ 13 w 1769"/>
                      <a:gd name="T19" fmla="*/ 7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>
                      <a:gd name="T0" fmla="*/ 0 w 2736"/>
                      <a:gd name="T1" fmla="*/ 42 h 504"/>
                      <a:gd name="T2" fmla="*/ 46 w 2736"/>
                      <a:gd name="T3" fmla="*/ 14 h 504"/>
                      <a:gd name="T4" fmla="*/ 94 w 2736"/>
                      <a:gd name="T5" fmla="*/ 2 h 504"/>
                      <a:gd name="T6" fmla="*/ 145 w 2736"/>
                      <a:gd name="T7" fmla="*/ 2 h 504"/>
                      <a:gd name="T8" fmla="*/ 144 w 2736"/>
                      <a:gd name="T9" fmla="*/ 9 h 504"/>
                      <a:gd name="T10" fmla="*/ 94 w 2736"/>
                      <a:gd name="T11" fmla="*/ 9 h 504"/>
                      <a:gd name="T12" fmla="*/ 35 w 2736"/>
                      <a:gd name="T13" fmla="*/ 25 h 504"/>
                      <a:gd name="T14" fmla="*/ 0 w 2736"/>
                      <a:gd name="T15" fmla="*/ 4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5 h 791"/>
                      <a:gd name="T4" fmla="*/ 20 w 1769"/>
                      <a:gd name="T5" fmla="*/ 17 h 791"/>
                      <a:gd name="T6" fmla="*/ 28 w 1769"/>
                      <a:gd name="T7" fmla="*/ 37 h 791"/>
                      <a:gd name="T8" fmla="*/ 31 w 1769"/>
                      <a:gd name="T9" fmla="*/ 53 h 791"/>
                      <a:gd name="T10" fmla="*/ 29 w 1769"/>
                      <a:gd name="T11" fmla="*/ 68 h 791"/>
                      <a:gd name="T12" fmla="*/ 27 w 1769"/>
                      <a:gd name="T13" fmla="*/ 55 h 791"/>
                      <a:gd name="T14" fmla="*/ 24 w 1769"/>
                      <a:gd name="T15" fmla="*/ 39 h 791"/>
                      <a:gd name="T16" fmla="*/ 19 w 1769"/>
                      <a:gd name="T17" fmla="*/ 26 h 791"/>
                      <a:gd name="T18" fmla="*/ 10 w 1769"/>
                      <a:gd name="T19" fmla="*/ 13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28 w 2736"/>
                      <a:gd name="T3" fmla="*/ 10 h 504"/>
                      <a:gd name="T4" fmla="*/ 58 w 2736"/>
                      <a:gd name="T5" fmla="*/ 1 h 504"/>
                      <a:gd name="T6" fmla="*/ 89 w 2736"/>
                      <a:gd name="T7" fmla="*/ 1 h 504"/>
                      <a:gd name="T8" fmla="*/ 88 w 2736"/>
                      <a:gd name="T9" fmla="*/ 6 h 504"/>
                      <a:gd name="T10" fmla="*/ 57 w 2736"/>
                      <a:gd name="T11" fmla="*/ 6 h 504"/>
                      <a:gd name="T12" fmla="*/ 2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5 w 1769"/>
                      <a:gd name="T3" fmla="*/ 4 h 791"/>
                      <a:gd name="T4" fmla="*/ 12 w 1769"/>
                      <a:gd name="T5" fmla="*/ 12 h 791"/>
                      <a:gd name="T6" fmla="*/ 17 w 1769"/>
                      <a:gd name="T7" fmla="*/ 25 h 791"/>
                      <a:gd name="T8" fmla="*/ 19 w 1769"/>
                      <a:gd name="T9" fmla="*/ 35 h 791"/>
                      <a:gd name="T10" fmla="*/ 18 w 1769"/>
                      <a:gd name="T11" fmla="*/ 45 h 791"/>
                      <a:gd name="T12" fmla="*/ 17 w 1769"/>
                      <a:gd name="T13" fmla="*/ 36 h 791"/>
                      <a:gd name="T14" fmla="*/ 15 w 1769"/>
                      <a:gd name="T15" fmla="*/ 26 h 791"/>
                      <a:gd name="T16" fmla="*/ 12 w 1769"/>
                      <a:gd name="T17" fmla="*/ 17 h 791"/>
                      <a:gd name="T18" fmla="*/ 6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6 w 2736"/>
                      <a:gd name="T3" fmla="*/ 1 h 504"/>
                      <a:gd name="T4" fmla="*/ 32 w 2736"/>
                      <a:gd name="T5" fmla="*/ 0 h 504"/>
                      <a:gd name="T6" fmla="*/ 50 w 2736"/>
                      <a:gd name="T7" fmla="*/ 0 h 504"/>
                      <a:gd name="T8" fmla="*/ 49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7 w 1769"/>
                      <a:gd name="T5" fmla="*/ 1 h 791"/>
                      <a:gd name="T6" fmla="*/ 10 w 1769"/>
                      <a:gd name="T7" fmla="*/ 3 h 791"/>
                      <a:gd name="T8" fmla="*/ 11 w 1769"/>
                      <a:gd name="T9" fmla="*/ 4 h 791"/>
                      <a:gd name="T10" fmla="*/ 10 w 1769"/>
                      <a:gd name="T11" fmla="*/ 5 h 791"/>
                      <a:gd name="T12" fmla="*/ 9 w 1769"/>
                      <a:gd name="T13" fmla="*/ 4 h 791"/>
                      <a:gd name="T14" fmla="*/ 9 w 1769"/>
                      <a:gd name="T15" fmla="*/ 3 h 791"/>
                      <a:gd name="T16" fmla="*/ 7 w 1769"/>
                      <a:gd name="T17" fmla="*/ 2 h 791"/>
                      <a:gd name="T18" fmla="*/ 3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3 h 791"/>
                      <a:gd name="T10" fmla="*/ 4 w 1769"/>
                      <a:gd name="T11" fmla="*/ 5 h 791"/>
                      <a:gd name="T12" fmla="*/ 4 w 1769"/>
                      <a:gd name="T13" fmla="*/ 3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4 w 2736"/>
                      <a:gd name="T3" fmla="*/ 1 h 504"/>
                      <a:gd name="T4" fmla="*/ 8 w 2736"/>
                      <a:gd name="T5" fmla="*/ 0 h 504"/>
                      <a:gd name="T6" fmla="*/ 12 w 2736"/>
                      <a:gd name="T7" fmla="*/ 0 h 504"/>
                      <a:gd name="T8" fmla="*/ 12 w 2736"/>
                      <a:gd name="T9" fmla="*/ 0 h 504"/>
                      <a:gd name="T10" fmla="*/ 8 w 2736"/>
                      <a:gd name="T11" fmla="*/ 0 h 504"/>
                      <a:gd name="T12" fmla="*/ 3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2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 w 2736"/>
                      <a:gd name="T3" fmla="*/ 1 h 504"/>
                      <a:gd name="T4" fmla="*/ 6 w 2736"/>
                      <a:gd name="T5" fmla="*/ 0 h 504"/>
                      <a:gd name="T6" fmla="*/ 9 w 2736"/>
                      <a:gd name="T7" fmla="*/ 0 h 504"/>
                      <a:gd name="T8" fmla="*/ 9 w 2736"/>
                      <a:gd name="T9" fmla="*/ 0 h 504"/>
                      <a:gd name="T10" fmla="*/ 6 w 2736"/>
                      <a:gd name="T11" fmla="*/ 0 h 504"/>
                      <a:gd name="T12" fmla="*/ 2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1 h 791"/>
                      <a:gd name="T6" fmla="*/ 2 w 1769"/>
                      <a:gd name="T7" fmla="*/ 3 h 791"/>
                      <a:gd name="T8" fmla="*/ 2 w 1769"/>
                      <a:gd name="T9" fmla="*/ 4 h 791"/>
                      <a:gd name="T10" fmla="*/ 2 w 1769"/>
                      <a:gd name="T11" fmla="*/ 5 h 791"/>
                      <a:gd name="T12" fmla="*/ 2 w 1769"/>
                      <a:gd name="T13" fmla="*/ 4 h 791"/>
                      <a:gd name="T14" fmla="*/ 2 w 1769"/>
                      <a:gd name="T15" fmla="*/ 3 h 791"/>
                      <a:gd name="T16" fmla="*/ 1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4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3 w 2736"/>
                      <a:gd name="T7" fmla="*/ 0 h 504"/>
                      <a:gd name="T8" fmla="*/ 23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3 w 1769"/>
                      <a:gd name="T5" fmla="*/ 1 h 791"/>
                      <a:gd name="T6" fmla="*/ 4 w 1769"/>
                      <a:gd name="T7" fmla="*/ 3 h 791"/>
                      <a:gd name="T8" fmla="*/ 5 w 1769"/>
                      <a:gd name="T9" fmla="*/ 4 h 791"/>
                      <a:gd name="T10" fmla="*/ 4 w 1769"/>
                      <a:gd name="T11" fmla="*/ 5 h 791"/>
                      <a:gd name="T12" fmla="*/ 4 w 1769"/>
                      <a:gd name="T13" fmla="*/ 4 h 791"/>
                      <a:gd name="T14" fmla="*/ 4 w 1769"/>
                      <a:gd name="T15" fmla="*/ 3 h 791"/>
                      <a:gd name="T16" fmla="*/ 3 w 1769"/>
                      <a:gd name="T17" fmla="*/ 2 h 791"/>
                      <a:gd name="T18" fmla="*/ 1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3 w 2736"/>
                      <a:gd name="T3" fmla="*/ 0 h 504"/>
                      <a:gd name="T4" fmla="*/ 6 w 2736"/>
                      <a:gd name="T5" fmla="*/ 0 h 504"/>
                      <a:gd name="T6" fmla="*/ 9 w 2736"/>
                      <a:gd name="T7" fmla="*/ 0 h 504"/>
                      <a:gd name="T8" fmla="*/ 9 w 2736"/>
                      <a:gd name="T9" fmla="*/ 0 h 504"/>
                      <a:gd name="T10" fmla="*/ 6 w 2736"/>
                      <a:gd name="T11" fmla="*/ 0 h 504"/>
                      <a:gd name="T12" fmla="*/ 2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1 w 1769"/>
                      <a:gd name="T5" fmla="*/ 0 h 791"/>
                      <a:gd name="T6" fmla="*/ 2 w 1769"/>
                      <a:gd name="T7" fmla="*/ 1 h 791"/>
                      <a:gd name="T8" fmla="*/ 2 w 1769"/>
                      <a:gd name="T9" fmla="*/ 1 h 791"/>
                      <a:gd name="T10" fmla="*/ 2 w 1769"/>
                      <a:gd name="T11" fmla="*/ 2 h 791"/>
                      <a:gd name="T12" fmla="*/ 2 w 1769"/>
                      <a:gd name="T13" fmla="*/ 1 h 791"/>
                      <a:gd name="T14" fmla="*/ 2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2 h 504"/>
                      <a:gd name="T2" fmla="*/ 5 w 2736"/>
                      <a:gd name="T3" fmla="*/ 4 h 504"/>
                      <a:gd name="T4" fmla="*/ 10 w 2736"/>
                      <a:gd name="T5" fmla="*/ 1 h 504"/>
                      <a:gd name="T6" fmla="*/ 15 w 2736"/>
                      <a:gd name="T7" fmla="*/ 1 h 504"/>
                      <a:gd name="T8" fmla="*/ 15 w 2736"/>
                      <a:gd name="T9" fmla="*/ 3 h 504"/>
                      <a:gd name="T10" fmla="*/ 10 w 2736"/>
                      <a:gd name="T11" fmla="*/ 3 h 504"/>
                      <a:gd name="T12" fmla="*/ 4 w 2736"/>
                      <a:gd name="T13" fmla="*/ 7 h 504"/>
                      <a:gd name="T14" fmla="*/ 0 w 2736"/>
                      <a:gd name="T15" fmla="*/ 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 w 1769"/>
                      <a:gd name="T3" fmla="*/ 2 h 791"/>
                      <a:gd name="T4" fmla="*/ 2 w 1769"/>
                      <a:gd name="T5" fmla="*/ 5 h 791"/>
                      <a:gd name="T6" fmla="*/ 3 w 1769"/>
                      <a:gd name="T7" fmla="*/ 10 h 791"/>
                      <a:gd name="T8" fmla="*/ 3 w 1769"/>
                      <a:gd name="T9" fmla="*/ 14 h 791"/>
                      <a:gd name="T10" fmla="*/ 3 w 1769"/>
                      <a:gd name="T11" fmla="*/ 18 h 791"/>
                      <a:gd name="T12" fmla="*/ 3 w 1769"/>
                      <a:gd name="T13" fmla="*/ 14 h 791"/>
                      <a:gd name="T14" fmla="*/ 2 w 1769"/>
                      <a:gd name="T15" fmla="*/ 11 h 791"/>
                      <a:gd name="T16" fmla="*/ 2 w 1769"/>
                      <a:gd name="T17" fmla="*/ 7 h 791"/>
                      <a:gd name="T18" fmla="*/ 1 w 1769"/>
                      <a:gd name="T19" fmla="*/ 3 h 791"/>
                      <a:gd name="T20" fmla="*/ 0 w 1769"/>
                      <a:gd name="T21" fmla="*/ 2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3 w 2736"/>
                      <a:gd name="T5" fmla="*/ 0 h 504"/>
                      <a:gd name="T6" fmla="*/ 5 w 2736"/>
                      <a:gd name="T7" fmla="*/ 0 h 504"/>
                      <a:gd name="T8" fmla="*/ 5 w 2736"/>
                      <a:gd name="T9" fmla="*/ 0 h 504"/>
                      <a:gd name="T10" fmla="*/ 3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0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54 w 2736"/>
                      <a:gd name="T3" fmla="*/ 10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1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4 h 791"/>
                      <a:gd name="T8" fmla="*/ 36 w 1769"/>
                      <a:gd name="T9" fmla="*/ 33 h 791"/>
                      <a:gd name="T10" fmla="*/ 35 w 1769"/>
                      <a:gd name="T11" fmla="*/ 44 h 791"/>
                      <a:gd name="T12" fmla="*/ 32 w 1769"/>
                      <a:gd name="T13" fmla="*/ 35 h 791"/>
                      <a:gd name="T14" fmla="*/ 28 w 1769"/>
                      <a:gd name="T15" fmla="*/ 25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34 w 2736"/>
                      <a:gd name="T3" fmla="*/ 10 h 504"/>
                      <a:gd name="T4" fmla="*/ 69 w 2736"/>
                      <a:gd name="T5" fmla="*/ 1 h 504"/>
                      <a:gd name="T6" fmla="*/ 107 w 2736"/>
                      <a:gd name="T7" fmla="*/ 1 h 504"/>
                      <a:gd name="T8" fmla="*/ 106 w 2736"/>
                      <a:gd name="T9" fmla="*/ 6 h 504"/>
                      <a:gd name="T10" fmla="*/ 69 w 2736"/>
                      <a:gd name="T11" fmla="*/ 6 h 504"/>
                      <a:gd name="T12" fmla="*/ 26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6 w 1769"/>
                      <a:gd name="T3" fmla="*/ 4 h 791"/>
                      <a:gd name="T4" fmla="*/ 14 w 1769"/>
                      <a:gd name="T5" fmla="*/ 12 h 791"/>
                      <a:gd name="T6" fmla="*/ 20 w 1769"/>
                      <a:gd name="T7" fmla="*/ 24 h 791"/>
                      <a:gd name="T8" fmla="*/ 22 w 1769"/>
                      <a:gd name="T9" fmla="*/ 33 h 791"/>
                      <a:gd name="T10" fmla="*/ 21 w 1769"/>
                      <a:gd name="T11" fmla="*/ 44 h 791"/>
                      <a:gd name="T12" fmla="*/ 20 w 1769"/>
                      <a:gd name="T13" fmla="*/ 35 h 791"/>
                      <a:gd name="T14" fmla="*/ 17 w 1769"/>
                      <a:gd name="T15" fmla="*/ 25 h 791"/>
                      <a:gd name="T16" fmla="*/ 14 w 1769"/>
                      <a:gd name="T17" fmla="*/ 17 h 791"/>
                      <a:gd name="T18" fmla="*/ 7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52 w 2736"/>
                      <a:gd name="T3" fmla="*/ 8 h 504"/>
                      <a:gd name="T4" fmla="*/ 106 w 2736"/>
                      <a:gd name="T5" fmla="*/ 1 h 504"/>
                      <a:gd name="T6" fmla="*/ 164 w 2736"/>
                      <a:gd name="T7" fmla="*/ 1 h 504"/>
                      <a:gd name="T8" fmla="*/ 163 w 2736"/>
                      <a:gd name="T9" fmla="*/ 5 h 504"/>
                      <a:gd name="T10" fmla="*/ 106 w 2736"/>
                      <a:gd name="T11" fmla="*/ 5 h 504"/>
                      <a:gd name="T12" fmla="*/ 39 w 2736"/>
                      <a:gd name="T13" fmla="*/ 14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 w 1769"/>
                      <a:gd name="T3" fmla="*/ 2 h 791"/>
                      <a:gd name="T4" fmla="*/ 22 w 1769"/>
                      <a:gd name="T5" fmla="*/ 9 h 791"/>
                      <a:gd name="T6" fmla="*/ 31 w 1769"/>
                      <a:gd name="T7" fmla="*/ 19 h 791"/>
                      <a:gd name="T8" fmla="*/ 34 w 1769"/>
                      <a:gd name="T9" fmla="*/ 27 h 791"/>
                      <a:gd name="T10" fmla="*/ 33 w 1769"/>
                      <a:gd name="T11" fmla="*/ 35 h 791"/>
                      <a:gd name="T12" fmla="*/ 31 w 1769"/>
                      <a:gd name="T13" fmla="*/ 28 h 791"/>
                      <a:gd name="T14" fmla="*/ 27 w 1769"/>
                      <a:gd name="T15" fmla="*/ 20 h 791"/>
                      <a:gd name="T16" fmla="*/ 21 w 1769"/>
                      <a:gd name="T17" fmla="*/ 14 h 791"/>
                      <a:gd name="T18" fmla="*/ 11 w 1769"/>
                      <a:gd name="T19" fmla="*/ 7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28 h 504"/>
                      <a:gd name="T2" fmla="*/ 54 w 2736"/>
                      <a:gd name="T3" fmla="*/ 9 h 504"/>
                      <a:gd name="T4" fmla="*/ 111 w 2736"/>
                      <a:gd name="T5" fmla="*/ 1 h 504"/>
                      <a:gd name="T6" fmla="*/ 171 w 2736"/>
                      <a:gd name="T7" fmla="*/ 1 h 504"/>
                      <a:gd name="T8" fmla="*/ 170 w 2736"/>
                      <a:gd name="T9" fmla="*/ 6 h 504"/>
                      <a:gd name="T10" fmla="*/ 110 w 2736"/>
                      <a:gd name="T11" fmla="*/ 6 h 504"/>
                      <a:gd name="T12" fmla="*/ 41 w 2736"/>
                      <a:gd name="T13" fmla="*/ 17 h 504"/>
                      <a:gd name="T14" fmla="*/ 0 w 2736"/>
                      <a:gd name="T15" fmla="*/ 2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0 w 1769"/>
                      <a:gd name="T3" fmla="*/ 4 h 791"/>
                      <a:gd name="T4" fmla="*/ 24 w 1769"/>
                      <a:gd name="T5" fmla="*/ 12 h 791"/>
                      <a:gd name="T6" fmla="*/ 33 w 1769"/>
                      <a:gd name="T7" fmla="*/ 25 h 791"/>
                      <a:gd name="T8" fmla="*/ 36 w 1769"/>
                      <a:gd name="T9" fmla="*/ 35 h 791"/>
                      <a:gd name="T10" fmla="*/ 35 w 1769"/>
                      <a:gd name="T11" fmla="*/ 45 h 791"/>
                      <a:gd name="T12" fmla="*/ 32 w 1769"/>
                      <a:gd name="T13" fmla="*/ 36 h 791"/>
                      <a:gd name="T14" fmla="*/ 28 w 1769"/>
                      <a:gd name="T15" fmla="*/ 26 h 791"/>
                      <a:gd name="T16" fmla="*/ 22 w 1769"/>
                      <a:gd name="T17" fmla="*/ 17 h 791"/>
                      <a:gd name="T18" fmla="*/ 12 w 1769"/>
                      <a:gd name="T19" fmla="*/ 9 h 791"/>
                      <a:gd name="T20" fmla="*/ 0 w 1769"/>
                      <a:gd name="T21" fmla="*/ 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>
                      <a:gd name="T0" fmla="*/ 0 w 2736"/>
                      <a:gd name="T1" fmla="*/ 22 h 504"/>
                      <a:gd name="T2" fmla="*/ 42 w 2736"/>
                      <a:gd name="T3" fmla="*/ 7 h 504"/>
                      <a:gd name="T4" fmla="*/ 85 w 2736"/>
                      <a:gd name="T5" fmla="*/ 1 h 504"/>
                      <a:gd name="T6" fmla="*/ 131 w 2736"/>
                      <a:gd name="T7" fmla="*/ 1 h 504"/>
                      <a:gd name="T8" fmla="*/ 130 w 2736"/>
                      <a:gd name="T9" fmla="*/ 4 h 504"/>
                      <a:gd name="T10" fmla="*/ 84 w 2736"/>
                      <a:gd name="T11" fmla="*/ 4 h 504"/>
                      <a:gd name="T12" fmla="*/ 31 w 2736"/>
                      <a:gd name="T13" fmla="*/ 12 h 504"/>
                      <a:gd name="T14" fmla="*/ 0 w 2736"/>
                      <a:gd name="T15" fmla="*/ 2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 w 1769"/>
                      <a:gd name="T3" fmla="*/ 2 h 791"/>
                      <a:gd name="T4" fmla="*/ 19 w 1769"/>
                      <a:gd name="T5" fmla="*/ 9 h 791"/>
                      <a:gd name="T6" fmla="*/ 26 w 1769"/>
                      <a:gd name="T7" fmla="*/ 18 h 791"/>
                      <a:gd name="T8" fmla="*/ 28 w 1769"/>
                      <a:gd name="T9" fmla="*/ 26 h 791"/>
                      <a:gd name="T10" fmla="*/ 27 w 1769"/>
                      <a:gd name="T11" fmla="*/ 34 h 791"/>
                      <a:gd name="T12" fmla="*/ 25 w 1769"/>
                      <a:gd name="T13" fmla="*/ 27 h 791"/>
                      <a:gd name="T14" fmla="*/ 22 w 1769"/>
                      <a:gd name="T15" fmla="*/ 20 h 791"/>
                      <a:gd name="T16" fmla="*/ 18 w 1769"/>
                      <a:gd name="T17" fmla="*/ 13 h 791"/>
                      <a:gd name="T18" fmla="*/ 10 w 1769"/>
                      <a:gd name="T19" fmla="*/ 7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35 w 2736"/>
                      <a:gd name="T3" fmla="*/ 2 h 504"/>
                      <a:gd name="T4" fmla="*/ 71 w 2736"/>
                      <a:gd name="T5" fmla="*/ 0 h 504"/>
                      <a:gd name="T6" fmla="*/ 109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0 h 791"/>
                      <a:gd name="T4" fmla="*/ 16 w 1769"/>
                      <a:gd name="T5" fmla="*/ 2 h 791"/>
                      <a:gd name="T6" fmla="*/ 21 w 1769"/>
                      <a:gd name="T7" fmla="*/ 6 h 791"/>
                      <a:gd name="T8" fmla="*/ 23 w 1769"/>
                      <a:gd name="T9" fmla="*/ 8 h 791"/>
                      <a:gd name="T10" fmla="*/ 22 w 1769"/>
                      <a:gd name="T11" fmla="*/ 10 h 791"/>
                      <a:gd name="T12" fmla="*/ 21 w 1769"/>
                      <a:gd name="T13" fmla="*/ 9 h 791"/>
                      <a:gd name="T14" fmla="*/ 18 w 1769"/>
                      <a:gd name="T15" fmla="*/ 6 h 791"/>
                      <a:gd name="T16" fmla="*/ 15 w 1769"/>
                      <a:gd name="T17" fmla="*/ 4 h 791"/>
                      <a:gd name="T18" fmla="*/ 8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21 w 2736"/>
                      <a:gd name="T3" fmla="*/ 2 h 504"/>
                      <a:gd name="T4" fmla="*/ 42 w 2736"/>
                      <a:gd name="T5" fmla="*/ 0 h 504"/>
                      <a:gd name="T6" fmla="*/ 66 w 2736"/>
                      <a:gd name="T7" fmla="*/ 0 h 504"/>
                      <a:gd name="T8" fmla="*/ 65 w 2736"/>
                      <a:gd name="T9" fmla="*/ 1 h 504"/>
                      <a:gd name="T10" fmla="*/ 42 w 2736"/>
                      <a:gd name="T11" fmla="*/ 1 h 504"/>
                      <a:gd name="T12" fmla="*/ 1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0 h 791"/>
                      <a:gd name="T4" fmla="*/ 9 w 1769"/>
                      <a:gd name="T5" fmla="*/ 2 h 791"/>
                      <a:gd name="T6" fmla="*/ 13 w 1769"/>
                      <a:gd name="T7" fmla="*/ 6 h 791"/>
                      <a:gd name="T8" fmla="*/ 14 w 1769"/>
                      <a:gd name="T9" fmla="*/ 8 h 791"/>
                      <a:gd name="T10" fmla="*/ 13 w 1769"/>
                      <a:gd name="T11" fmla="*/ 10 h 791"/>
                      <a:gd name="T12" fmla="*/ 12 w 1769"/>
                      <a:gd name="T13" fmla="*/ 9 h 791"/>
                      <a:gd name="T14" fmla="*/ 11 w 1769"/>
                      <a:gd name="T15" fmla="*/ 6 h 791"/>
                      <a:gd name="T16" fmla="*/ 9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8 w 2736"/>
                      <a:gd name="T3" fmla="*/ 0 h 504"/>
                      <a:gd name="T4" fmla="*/ 37 w 2736"/>
                      <a:gd name="T5" fmla="*/ 0 h 504"/>
                      <a:gd name="T6" fmla="*/ 57 w 2736"/>
                      <a:gd name="T7" fmla="*/ 0 h 504"/>
                      <a:gd name="T8" fmla="*/ 57 w 2736"/>
                      <a:gd name="T9" fmla="*/ 0 h 504"/>
                      <a:gd name="T10" fmla="*/ 37 w 2736"/>
                      <a:gd name="T11" fmla="*/ 0 h 504"/>
                      <a:gd name="T12" fmla="*/ 14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1 h 791"/>
                      <a:gd name="T8" fmla="*/ 12 w 1769"/>
                      <a:gd name="T9" fmla="*/ 1 h 791"/>
                      <a:gd name="T10" fmla="*/ 12 w 1769"/>
                      <a:gd name="T11" fmla="*/ 2 h 791"/>
                      <a:gd name="T12" fmla="*/ 11 w 1769"/>
                      <a:gd name="T13" fmla="*/ 1 h 791"/>
                      <a:gd name="T14" fmla="*/ 10 w 1769"/>
                      <a:gd name="T15" fmla="*/ 1 h 791"/>
                      <a:gd name="T16" fmla="*/ 7 w 1769"/>
                      <a:gd name="T17" fmla="*/ 1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7 w 776"/>
                  <a:gd name="T3" fmla="*/ 0 h 2368"/>
                  <a:gd name="T4" fmla="*/ 3 w 776"/>
                  <a:gd name="T5" fmla="*/ 0 h 2368"/>
                  <a:gd name="T6" fmla="*/ 9 w 776"/>
                  <a:gd name="T7" fmla="*/ 0 h 2368"/>
                  <a:gd name="T8" fmla="*/ 5 w 776"/>
                  <a:gd name="T9" fmla="*/ 0 h 2368"/>
                  <a:gd name="T10" fmla="*/ 10 w 776"/>
                  <a:gd name="T11" fmla="*/ 0 h 2368"/>
                  <a:gd name="T12" fmla="*/ 8 w 776"/>
                  <a:gd name="T13" fmla="*/ 0 h 2368"/>
                  <a:gd name="T14" fmla="*/ 13 w 776"/>
                  <a:gd name="T15" fmla="*/ 0 h 2368"/>
                  <a:gd name="T16" fmla="*/ 10 w 776"/>
                  <a:gd name="T17" fmla="*/ 0 h 2368"/>
                  <a:gd name="T18" fmla="*/ 14 w 776"/>
                  <a:gd name="T19" fmla="*/ 0 h 2368"/>
                  <a:gd name="T20" fmla="*/ 13 w 776"/>
                  <a:gd name="T21" fmla="*/ 0 h 2368"/>
                  <a:gd name="T22" fmla="*/ 16 w 776"/>
                  <a:gd name="T23" fmla="*/ 0 h 2368"/>
                  <a:gd name="T24" fmla="*/ 16 w 776"/>
                  <a:gd name="T25" fmla="*/ 0 h 2368"/>
                  <a:gd name="T26" fmla="*/ 18 w 776"/>
                  <a:gd name="T27" fmla="*/ 0 h 2368"/>
                  <a:gd name="T28" fmla="*/ 17 w 776"/>
                  <a:gd name="T29" fmla="*/ 0 h 2368"/>
                  <a:gd name="T30" fmla="*/ 20 w 776"/>
                  <a:gd name="T31" fmla="*/ 0 h 2368"/>
                  <a:gd name="T32" fmla="*/ 18 w 776"/>
                  <a:gd name="T33" fmla="*/ 1 h 2368"/>
                  <a:gd name="T34" fmla="*/ 20 w 776"/>
                  <a:gd name="T35" fmla="*/ 1 h 2368"/>
                  <a:gd name="T36" fmla="*/ 18 w 776"/>
                  <a:gd name="T37" fmla="*/ 1 h 2368"/>
                  <a:gd name="T38" fmla="*/ 21 w 776"/>
                  <a:gd name="T39" fmla="*/ 1 h 2368"/>
                  <a:gd name="T40" fmla="*/ 20 w 776"/>
                  <a:gd name="T41" fmla="*/ 1 h 2368"/>
                  <a:gd name="T42" fmla="*/ 21 w 776"/>
                  <a:gd name="T43" fmla="*/ 1 h 2368"/>
                  <a:gd name="T44" fmla="*/ 20 w 776"/>
                  <a:gd name="T45" fmla="*/ 1 h 2368"/>
                  <a:gd name="T46" fmla="*/ 2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1 h 2368"/>
                  <a:gd name="T34" fmla="*/ 1 w 776"/>
                  <a:gd name="T35" fmla="*/ 1 h 2368"/>
                  <a:gd name="T36" fmla="*/ 1 w 776"/>
                  <a:gd name="T37" fmla="*/ 1 h 2368"/>
                  <a:gd name="T38" fmla="*/ 1 w 776"/>
                  <a:gd name="T39" fmla="*/ 1 h 2368"/>
                  <a:gd name="T40" fmla="*/ 1 w 776"/>
                  <a:gd name="T41" fmla="*/ 1 h 2368"/>
                  <a:gd name="T42" fmla="*/ 1 w 776"/>
                  <a:gd name="T43" fmla="*/ 1 h 2368"/>
                  <a:gd name="T44" fmla="*/ 1 w 776"/>
                  <a:gd name="T45" fmla="*/ 1 h 2368"/>
                  <a:gd name="T46" fmla="*/ 1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0 w 776"/>
                  <a:gd name="T39" fmla="*/ 1 h 2368"/>
                  <a:gd name="T40" fmla="*/ 0 w 776"/>
                  <a:gd name="T41" fmla="*/ 1 h 2368"/>
                  <a:gd name="T42" fmla="*/ 0 w 776"/>
                  <a:gd name="T43" fmla="*/ 1 h 2368"/>
                  <a:gd name="T44" fmla="*/ 0 w 776"/>
                  <a:gd name="T45" fmla="*/ 1 h 2368"/>
                  <a:gd name="T46" fmla="*/ 0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2 w 776"/>
                  <a:gd name="T5" fmla="*/ 0 h 2368"/>
                  <a:gd name="T6" fmla="*/ 6 w 776"/>
                  <a:gd name="T7" fmla="*/ 0 h 2368"/>
                  <a:gd name="T8" fmla="*/ 4 w 776"/>
                  <a:gd name="T9" fmla="*/ 0 h 2368"/>
                  <a:gd name="T10" fmla="*/ 7 w 776"/>
                  <a:gd name="T11" fmla="*/ 0 h 2368"/>
                  <a:gd name="T12" fmla="*/ 5 w 776"/>
                  <a:gd name="T13" fmla="*/ 0 h 2368"/>
                  <a:gd name="T14" fmla="*/ 8 w 776"/>
                  <a:gd name="T15" fmla="*/ 0 h 2368"/>
                  <a:gd name="T16" fmla="*/ 7 w 776"/>
                  <a:gd name="T17" fmla="*/ 0 h 2368"/>
                  <a:gd name="T18" fmla="*/ 9 w 776"/>
                  <a:gd name="T19" fmla="*/ 0 h 2368"/>
                  <a:gd name="T20" fmla="*/ 8 w 776"/>
                  <a:gd name="T21" fmla="*/ 0 h 2368"/>
                  <a:gd name="T22" fmla="*/ 10 w 776"/>
                  <a:gd name="T23" fmla="*/ 0 h 2368"/>
                  <a:gd name="T24" fmla="*/ 10 w 776"/>
                  <a:gd name="T25" fmla="*/ 0 h 2368"/>
                  <a:gd name="T26" fmla="*/ 12 w 776"/>
                  <a:gd name="T27" fmla="*/ 0 h 2368"/>
                  <a:gd name="T28" fmla="*/ 11 w 776"/>
                  <a:gd name="T29" fmla="*/ 1 h 2368"/>
                  <a:gd name="T30" fmla="*/ 12 w 776"/>
                  <a:gd name="T31" fmla="*/ 1 h 2368"/>
                  <a:gd name="T32" fmla="*/ 12 w 776"/>
                  <a:gd name="T33" fmla="*/ 1 h 2368"/>
                  <a:gd name="T34" fmla="*/ 12 w 776"/>
                  <a:gd name="T35" fmla="*/ 1 h 2368"/>
                  <a:gd name="T36" fmla="*/ 12 w 776"/>
                  <a:gd name="T37" fmla="*/ 1 h 2368"/>
                  <a:gd name="T38" fmla="*/ 13 w 776"/>
                  <a:gd name="T39" fmla="*/ 1 h 2368"/>
                  <a:gd name="T40" fmla="*/ 12 w 776"/>
                  <a:gd name="T41" fmla="*/ 1 h 2368"/>
                  <a:gd name="T42" fmla="*/ 13 w 776"/>
                  <a:gd name="T43" fmla="*/ 1 h 2368"/>
                  <a:gd name="T44" fmla="*/ 12 w 776"/>
                  <a:gd name="T45" fmla="*/ 1 h 2368"/>
                  <a:gd name="T46" fmla="*/ 13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>
                  <a:gd name="T0" fmla="*/ 0 w 776"/>
                  <a:gd name="T1" fmla="*/ 0 h 2368"/>
                  <a:gd name="T2" fmla="*/ 49 w 776"/>
                  <a:gd name="T3" fmla="*/ 0 h 2368"/>
                  <a:gd name="T4" fmla="*/ 19 w 776"/>
                  <a:gd name="T5" fmla="*/ 0 h 2368"/>
                  <a:gd name="T6" fmla="*/ 68 w 776"/>
                  <a:gd name="T7" fmla="*/ 0 h 2368"/>
                  <a:gd name="T8" fmla="*/ 39 w 776"/>
                  <a:gd name="T9" fmla="*/ 0 h 2368"/>
                  <a:gd name="T10" fmla="*/ 77 w 776"/>
                  <a:gd name="T11" fmla="*/ 0 h 2368"/>
                  <a:gd name="T12" fmla="*/ 58 w 776"/>
                  <a:gd name="T13" fmla="*/ 0 h 2368"/>
                  <a:gd name="T14" fmla="*/ 96 w 776"/>
                  <a:gd name="T15" fmla="*/ 0 h 2368"/>
                  <a:gd name="T16" fmla="*/ 77 w 776"/>
                  <a:gd name="T17" fmla="*/ 0 h 2368"/>
                  <a:gd name="T18" fmla="*/ 106 w 776"/>
                  <a:gd name="T19" fmla="*/ 0 h 2368"/>
                  <a:gd name="T20" fmla="*/ 96 w 776"/>
                  <a:gd name="T21" fmla="*/ 0 h 2368"/>
                  <a:gd name="T22" fmla="*/ 116 w 776"/>
                  <a:gd name="T23" fmla="*/ 0 h 2368"/>
                  <a:gd name="T24" fmla="*/ 116 w 776"/>
                  <a:gd name="T25" fmla="*/ 0 h 2368"/>
                  <a:gd name="T26" fmla="*/ 135 w 776"/>
                  <a:gd name="T27" fmla="*/ 0 h 2368"/>
                  <a:gd name="T28" fmla="*/ 126 w 776"/>
                  <a:gd name="T29" fmla="*/ 0 h 2368"/>
                  <a:gd name="T30" fmla="*/ 145 w 776"/>
                  <a:gd name="T31" fmla="*/ 0 h 2368"/>
                  <a:gd name="T32" fmla="*/ 135 w 776"/>
                  <a:gd name="T33" fmla="*/ 0 h 2368"/>
                  <a:gd name="T34" fmla="*/ 145 w 776"/>
                  <a:gd name="T35" fmla="*/ 0 h 2368"/>
                  <a:gd name="T36" fmla="*/ 135 w 776"/>
                  <a:gd name="T37" fmla="*/ 0 h 2368"/>
                  <a:gd name="T38" fmla="*/ 154 w 776"/>
                  <a:gd name="T39" fmla="*/ 0 h 2368"/>
                  <a:gd name="T40" fmla="*/ 145 w 776"/>
                  <a:gd name="T41" fmla="*/ 0 h 2368"/>
                  <a:gd name="T42" fmla="*/ 154 w 776"/>
                  <a:gd name="T43" fmla="*/ 0 h 2368"/>
                  <a:gd name="T44" fmla="*/ 145 w 776"/>
                  <a:gd name="T45" fmla="*/ 0 h 2368"/>
                  <a:gd name="T46" fmla="*/ 15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0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061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2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2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fld id="{26708C98-EAC2-4DA1-9637-6E7E03ED98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Burns and Scalds </a:t>
            </a:r>
            <a:endParaRPr lang="en-GB" alt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Burns and Scalds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Third degree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The entire thickness of the skin and all the skin structures are destroyed</a:t>
            </a:r>
          </a:p>
          <a:p>
            <a:pPr eaLnBrk="1" hangingPunct="1"/>
            <a:endParaRPr lang="en-US" altLang="en-US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In general the third degree burns has insensitive surface not like the first and second degree of burns </a:t>
            </a:r>
            <a:endParaRPr lang="en-GB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 smtClean="0"/>
          </a:p>
        </p:txBody>
      </p:sp>
      <p:pic>
        <p:nvPicPr>
          <p:cNvPr id="13315" name="Content Placeholder 3" descr="3rdburn-thum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8052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 smtClean="0"/>
          </a:p>
        </p:txBody>
      </p:sp>
      <p:pic>
        <p:nvPicPr>
          <p:cNvPr id="14339" name="Content Placeholder 3" descr="mambo-the-do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7224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 smtClean="0"/>
          </a:p>
        </p:txBody>
      </p:sp>
      <p:pic>
        <p:nvPicPr>
          <p:cNvPr id="15363" name="Content Placeholder 3" descr="medium_tdo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96400" cy="69865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76400" y="519113"/>
            <a:ext cx="4876800" cy="1462087"/>
          </a:xfrm>
        </p:spPr>
        <p:txBody>
          <a:bodyPr/>
          <a:lstStyle/>
          <a:p>
            <a:r>
              <a:rPr lang="en-US" altLang="en-US" sz="6000" smtClean="0">
                <a:solidFill>
                  <a:srgbClr val="FF0000"/>
                </a:solidFill>
              </a:rPr>
              <a:t>FIRST AID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5486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Two pairs of Latex, or other sterile gloves 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Sterile dressings to stop bleeding 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Cleansing agent/soap and antibiotic towelettes to disinfect 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Burn ointment to prevent infection 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Adhesive bandages in a variety of sizes 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Antiseptic solution 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Scissors, tweezers, tape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Burns and Scalds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Treatment</a:t>
            </a:r>
            <a:r>
              <a:rPr lang="en-US" altLang="en-US" smtClean="0"/>
              <a:t> 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Hair on the burn surface and surrounding skin should be removed and cleaning.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Puncture or rupture of the blister (vesicles) if present.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Burns and Scalds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The area surround the site of burn is gently washed  with water and mild soap or detergent antiseptic such as povidone iodine </a:t>
            </a:r>
            <a:endParaRPr lang="en-GB" altLang="en-US" smtClean="0">
              <a:solidFill>
                <a:srgbClr val="0070C0"/>
              </a:solidFill>
            </a:endParaRP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Burns and Scalds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All debris and all necrotic material  should be removed 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The area of burn it self is irrigated with warm burn ointment.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Burns and Scalds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The surface of the burn is cover with suitable antiseptic or antibiotic cream and the lesion is bandaged if it needed</a:t>
            </a:r>
            <a:r>
              <a:rPr lang="en-US" altLang="en-US" smtClean="0"/>
              <a:t> </a:t>
            </a:r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r>
              <a:rPr lang="en-US" altLang="en-US" smtClean="0"/>
              <a:t> 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Definition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mtClean="0">
                <a:solidFill>
                  <a:srgbClr val="0070C0"/>
                </a:solidFill>
              </a:rPr>
              <a:t> Damage inflicted on any part of an organism as the direct or indirect result of exposure to steam, chemicals, heat, flame and electricity with or without disruption of structural continuity; for burn due to over exposure to the sun use (sunburn).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Causes</a:t>
            </a:r>
            <a:r>
              <a:rPr lang="en-US" alt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1- Oxidizing agent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Chromic material, sodium hypochloride</a:t>
            </a:r>
          </a:p>
          <a:p>
            <a:pPr eaLnBrk="1" hangingPunct="1"/>
            <a:endParaRPr lang="en-US" altLang="en-US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These two type used in metal cleaning, they produce protein coagulation with ulceration after skin contact</a:t>
            </a:r>
            <a:endParaRPr lang="en-GB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2- Reducing agent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70C0"/>
                </a:solidFill>
              </a:rPr>
              <a:t>They are more effective than oxidizing agent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70C0"/>
                </a:solidFill>
              </a:rPr>
              <a:t>They cause protein denaturization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70C0"/>
                </a:solidFill>
              </a:rPr>
              <a:t>Like HCL and nitric acid </a:t>
            </a:r>
            <a:endParaRPr lang="en-GB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3- Corrosive</a:t>
            </a:r>
            <a:r>
              <a:rPr lang="en-US" altLang="en-US" smtClean="0"/>
              <a:t> 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These sub. Produce sever denaturization of the T. protein producing soft scar with a shallow indents ulcer 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Like phenol, potassium, sodium, and ammonium hydroxide </a:t>
            </a:r>
            <a:endParaRPr lang="en-GB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4- Protoplasmic poising</a:t>
            </a:r>
            <a:r>
              <a:rPr lang="en-US" altLang="en-US" smtClean="0"/>
              <a:t> 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They produce their effect by inhabiting of calcium and other inorganic ions which is necessary for T. viability and function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Like tannic acid, formic acid and acetic acid </a:t>
            </a:r>
            <a:endParaRPr lang="en-GB" altLang="en-US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5- Descants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These agent produce their effect by causing dehydration damage or by creating excessive heat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Like sulfuric acid </a:t>
            </a:r>
            <a:endParaRPr lang="en-GB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Treatment of chemical injuries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By using specific antidote 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Like soda-lime in case of HCL burns, weak acid for alkaline agents </a:t>
            </a:r>
            <a:endParaRPr lang="en-GB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In general the most important early treatment for all chemical burns include dilution of chemical agent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by wound irrigation with large amount of water and saline and Debridement of necrotic 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Chemical Burns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Following the irrigation the wound is treated like a thermal burn by using local medication </a:t>
            </a:r>
            <a:endParaRPr lang="en-GB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Burns and Scalds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Causes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Heat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UV Radiation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Electrical current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Hot liquid and steam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Acids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Alkaline when come in contact with skin </a:t>
            </a:r>
            <a:endParaRPr lang="en-GB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Burns and Scalds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Burns classified in to 3 degree according to the depth</a:t>
            </a:r>
            <a:r>
              <a:rPr lang="en-US" altLang="en-US" smtClean="0"/>
              <a:t> 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Burns and Scalds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</a:rPr>
              <a:t>First degree burns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Only the epidermis is involved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 the basal layer of the epidermis is not destroyed and the wound is healed with in 3-6 days without scaring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This type of burn occurs in sun burning also in hot liquid and steam </a:t>
            </a:r>
            <a:endParaRPr lang="en-GB" altLang="en-US" sz="28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 smtClean="0"/>
          </a:p>
        </p:txBody>
      </p:sp>
      <p:pic>
        <p:nvPicPr>
          <p:cNvPr id="8195" name="Content Placeholder 3" descr="182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8528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</a:rPr>
              <a:t>Burns and Scalds</a:t>
            </a:r>
            <a:endParaRPr lang="en-GB" altLang="en-US" smtClean="0">
              <a:solidFill>
                <a:srgbClr val="00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Second degree burns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The epidermis and part of dermis are destroyed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70C0"/>
                </a:solidFill>
              </a:rPr>
              <a:t> 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Both first and second degree burn contain blisters </a:t>
            </a:r>
            <a:endParaRPr lang="en-GB" alt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 smtClean="0"/>
          </a:p>
        </p:txBody>
      </p:sp>
      <p:pic>
        <p:nvPicPr>
          <p:cNvPr id="10243" name="Content Placeholder 3" descr="300px-Major-2nd-degree-bur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0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 smtClean="0"/>
          </a:p>
        </p:txBody>
      </p:sp>
      <p:pic>
        <p:nvPicPr>
          <p:cNvPr id="11267" name="Content Placeholder 3" descr="01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39482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Arial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305</TotalTime>
  <Words>563</Words>
  <Application>Microsoft Office PowerPoint</Application>
  <PresentationFormat>On-screen Show (4:3)</PresentationFormat>
  <Paragraphs>103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 Black</vt:lpstr>
      <vt:lpstr>Arial</vt:lpstr>
      <vt:lpstr>Times New Roman</vt:lpstr>
      <vt:lpstr>Calibri</vt:lpstr>
      <vt:lpstr>Wingdings</vt:lpstr>
      <vt:lpstr>Fireworks</vt:lpstr>
      <vt:lpstr>Burns and Scalds </vt:lpstr>
      <vt:lpstr>Definition </vt:lpstr>
      <vt:lpstr>Burns and Scalds</vt:lpstr>
      <vt:lpstr>Burns and Scalds</vt:lpstr>
      <vt:lpstr>Burns and Scalds</vt:lpstr>
      <vt:lpstr>PowerPoint Presentation</vt:lpstr>
      <vt:lpstr>Burns and Scalds</vt:lpstr>
      <vt:lpstr>PowerPoint Presentation</vt:lpstr>
      <vt:lpstr>PowerPoint Presentation</vt:lpstr>
      <vt:lpstr>Burns and Scalds</vt:lpstr>
      <vt:lpstr>PowerPoint Presentation</vt:lpstr>
      <vt:lpstr>PowerPoint Presentation</vt:lpstr>
      <vt:lpstr>PowerPoint Presentation</vt:lpstr>
      <vt:lpstr>FIRST AID</vt:lpstr>
      <vt:lpstr>Burns and Scalds</vt:lpstr>
      <vt:lpstr>Burns and Scalds</vt:lpstr>
      <vt:lpstr>Burns and Scalds</vt:lpstr>
      <vt:lpstr>Burns and Scalds</vt:lpstr>
      <vt:lpstr>Chemical Burns </vt:lpstr>
      <vt:lpstr>Chemical Burns</vt:lpstr>
      <vt:lpstr>Chemical Burns</vt:lpstr>
      <vt:lpstr>Chemical Burns</vt:lpstr>
      <vt:lpstr>Chemical Burns</vt:lpstr>
      <vt:lpstr>Chemical Burns</vt:lpstr>
      <vt:lpstr>Chemical Burns</vt:lpstr>
      <vt:lpstr>Chemical Burns</vt:lpstr>
      <vt:lpstr>Chemical Burns</vt:lpstr>
      <vt:lpstr>Chemical Burns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Burns and Scalds</dc:title>
  <dc:creator>AMID</dc:creator>
  <cp:lastModifiedBy>LOAY</cp:lastModifiedBy>
  <cp:revision>25</cp:revision>
  <dcterms:created xsi:type="dcterms:W3CDTF">2008-02-18T19:04:57Z</dcterms:created>
  <dcterms:modified xsi:type="dcterms:W3CDTF">2018-12-05T15:07:17Z</dcterms:modified>
</cp:coreProperties>
</file>